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830A0-4533-45F2-B648-47597B976C61}" v="7" dt="2025-04-30T05:14:05.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5" d="100"/>
          <a:sy n="25" d="100"/>
        </p:scale>
        <p:origin x="2170"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ishk kumar" userId="77ee5449014de540" providerId="LiveId" clId="{45E830A0-4533-45F2-B648-47597B976C61}"/>
    <pc:docChg chg="undo custSel addSld modSld">
      <pc:chgData name="tanishk kumar" userId="77ee5449014de540" providerId="LiveId" clId="{45E830A0-4533-45F2-B648-47597B976C61}" dt="2025-04-30T05:15:30.239" v="565" actId="14100"/>
      <pc:docMkLst>
        <pc:docMk/>
      </pc:docMkLst>
      <pc:sldChg chg="modSp mod modTransition">
        <pc:chgData name="tanishk kumar" userId="77ee5449014de540" providerId="LiveId" clId="{45E830A0-4533-45F2-B648-47597B976C61}" dt="2025-04-30T05:15:30.239" v="565" actId="14100"/>
        <pc:sldMkLst>
          <pc:docMk/>
          <pc:sldMk cId="3339119972" sldId="256"/>
        </pc:sldMkLst>
        <pc:spChg chg="mod">
          <ac:chgData name="tanishk kumar" userId="77ee5449014de540" providerId="LiveId" clId="{45E830A0-4533-45F2-B648-47597B976C61}" dt="2025-04-30T05:15:30.239" v="565" actId="14100"/>
          <ac:spMkLst>
            <pc:docMk/>
            <pc:sldMk cId="3339119972" sldId="256"/>
            <ac:spMk id="12" creationId="{9F1595C2-09DE-B920-5C0E-9510E606D882}"/>
          </ac:spMkLst>
        </pc:spChg>
      </pc:sldChg>
      <pc:sldChg chg="addSp delSp modSp mod modTransition">
        <pc:chgData name="tanishk kumar" userId="77ee5449014de540" providerId="LiveId" clId="{45E830A0-4533-45F2-B648-47597B976C61}" dt="2025-04-30T05:08:44.080" v="210"/>
        <pc:sldMkLst>
          <pc:docMk/>
          <pc:sldMk cId="3422142894" sldId="257"/>
        </pc:sldMkLst>
        <pc:spChg chg="mod">
          <ac:chgData name="tanishk kumar" userId="77ee5449014de540" providerId="LiveId" clId="{45E830A0-4533-45F2-B648-47597B976C61}" dt="2025-04-30T05:05:47.946" v="132"/>
          <ac:spMkLst>
            <pc:docMk/>
            <pc:sldMk cId="3422142894" sldId="257"/>
            <ac:spMk id="2" creationId="{A8973742-6314-9264-4644-6E59011EA18A}"/>
          </ac:spMkLst>
        </pc:spChg>
        <pc:spChg chg="add mod">
          <ac:chgData name="tanishk kumar" userId="77ee5449014de540" providerId="LiveId" clId="{45E830A0-4533-45F2-B648-47597B976C61}" dt="2025-04-30T05:07:48.063" v="209" actId="1035"/>
          <ac:spMkLst>
            <pc:docMk/>
            <pc:sldMk cId="3422142894" sldId="257"/>
            <ac:spMk id="3" creationId="{A1DA824F-174D-F55D-E725-4EFF12413B26}"/>
          </ac:spMkLst>
        </pc:spChg>
        <pc:spChg chg="mod">
          <ac:chgData name="tanishk kumar" userId="77ee5449014de540" providerId="LiveId" clId="{45E830A0-4533-45F2-B648-47597B976C61}" dt="2025-04-30T05:04:25.606" v="52" actId="1076"/>
          <ac:spMkLst>
            <pc:docMk/>
            <pc:sldMk cId="3422142894" sldId="257"/>
            <ac:spMk id="10" creationId="{C323B30D-6C39-232C-64F8-F206C1AE1489}"/>
          </ac:spMkLst>
        </pc:spChg>
        <pc:spChg chg="mod">
          <ac:chgData name="tanishk kumar" userId="77ee5449014de540" providerId="LiveId" clId="{45E830A0-4533-45F2-B648-47597B976C61}" dt="2025-04-30T05:04:25.606" v="52" actId="1076"/>
          <ac:spMkLst>
            <pc:docMk/>
            <pc:sldMk cId="3422142894" sldId="257"/>
            <ac:spMk id="11" creationId="{0B739792-B0D7-1ED1-CB39-5DF02C84FE85}"/>
          </ac:spMkLst>
        </pc:spChg>
        <pc:spChg chg="add del">
          <ac:chgData name="tanishk kumar" userId="77ee5449014de540" providerId="LiveId" clId="{45E830A0-4533-45F2-B648-47597B976C61}" dt="2025-04-30T05:02:28.496" v="12" actId="478"/>
          <ac:spMkLst>
            <pc:docMk/>
            <pc:sldMk cId="3422142894" sldId="257"/>
            <ac:spMk id="12" creationId="{647B2F10-79EE-3818-748C-67491C28E733}"/>
          </ac:spMkLst>
        </pc:spChg>
        <pc:spChg chg="mod">
          <ac:chgData name="tanishk kumar" userId="77ee5449014de540" providerId="LiveId" clId="{45E830A0-4533-45F2-B648-47597B976C61}" dt="2025-04-30T05:04:25.606" v="52" actId="1076"/>
          <ac:spMkLst>
            <pc:docMk/>
            <pc:sldMk cId="3422142894" sldId="257"/>
            <ac:spMk id="15" creationId="{5980E842-1B63-09FC-5213-C1B6AEE0F498}"/>
          </ac:spMkLst>
        </pc:spChg>
        <pc:spChg chg="mod">
          <ac:chgData name="tanishk kumar" userId="77ee5449014de540" providerId="LiveId" clId="{45E830A0-4533-45F2-B648-47597B976C61}" dt="2025-04-30T05:04:25.606" v="52" actId="1076"/>
          <ac:spMkLst>
            <pc:docMk/>
            <pc:sldMk cId="3422142894" sldId="257"/>
            <ac:spMk id="16" creationId="{1781FA74-26D6-296D-8D02-C89DA21ECD1C}"/>
          </ac:spMkLst>
        </pc:spChg>
        <pc:spChg chg="mod">
          <ac:chgData name="tanishk kumar" userId="77ee5449014de540" providerId="LiveId" clId="{45E830A0-4533-45F2-B648-47597B976C61}" dt="2025-04-30T05:06:58.274" v="137" actId="123"/>
          <ac:spMkLst>
            <pc:docMk/>
            <pc:sldMk cId="3422142894" sldId="257"/>
            <ac:spMk id="18" creationId="{5DBB7DF1-E3FE-0C81-B480-27220664B10A}"/>
          </ac:spMkLst>
        </pc:spChg>
        <pc:graphicFrameChg chg="mod modGraphic">
          <ac:chgData name="tanishk kumar" userId="77ee5449014de540" providerId="LiveId" clId="{45E830A0-4533-45F2-B648-47597B976C61}" dt="2025-04-30T05:04:04.575" v="51" actId="1037"/>
          <ac:graphicFrameMkLst>
            <pc:docMk/>
            <pc:sldMk cId="3422142894" sldId="257"/>
            <ac:graphicFrameMk id="13" creationId="{DB7376B4-2C67-56FD-72B3-34D0D9A493C5}"/>
          </ac:graphicFrameMkLst>
        </pc:graphicFrameChg>
      </pc:sldChg>
      <pc:sldChg chg="modTransition">
        <pc:chgData name="tanishk kumar" userId="77ee5449014de540" providerId="LiveId" clId="{45E830A0-4533-45F2-B648-47597B976C61}" dt="2025-04-30T05:08:44.080" v="210"/>
        <pc:sldMkLst>
          <pc:docMk/>
          <pc:sldMk cId="2745194371" sldId="258"/>
        </pc:sldMkLst>
      </pc:sldChg>
      <pc:sldChg chg="modTransition">
        <pc:chgData name="tanishk kumar" userId="77ee5449014de540" providerId="LiveId" clId="{45E830A0-4533-45F2-B648-47597B976C61}" dt="2025-04-30T05:08:44.080" v="210"/>
        <pc:sldMkLst>
          <pc:docMk/>
          <pc:sldMk cId="1494977376" sldId="259"/>
        </pc:sldMkLst>
      </pc:sldChg>
      <pc:sldChg chg="modTransition">
        <pc:chgData name="tanishk kumar" userId="77ee5449014de540" providerId="LiveId" clId="{45E830A0-4533-45F2-B648-47597B976C61}" dt="2025-04-30T05:08:44.080" v="210"/>
        <pc:sldMkLst>
          <pc:docMk/>
          <pc:sldMk cId="2276931070" sldId="260"/>
        </pc:sldMkLst>
      </pc:sldChg>
      <pc:sldChg chg="modTransition">
        <pc:chgData name="tanishk kumar" userId="77ee5449014de540" providerId="LiveId" clId="{45E830A0-4533-45F2-B648-47597B976C61}" dt="2025-04-30T05:08:44.080" v="210"/>
        <pc:sldMkLst>
          <pc:docMk/>
          <pc:sldMk cId="4275520433" sldId="261"/>
        </pc:sldMkLst>
      </pc:sldChg>
      <pc:sldChg chg="modTransition">
        <pc:chgData name="tanishk kumar" userId="77ee5449014de540" providerId="LiveId" clId="{45E830A0-4533-45F2-B648-47597B976C61}" dt="2025-04-30T05:08:44.080" v="210"/>
        <pc:sldMkLst>
          <pc:docMk/>
          <pc:sldMk cId="20184888" sldId="262"/>
        </pc:sldMkLst>
      </pc:sldChg>
      <pc:sldChg chg="modTransition">
        <pc:chgData name="tanishk kumar" userId="77ee5449014de540" providerId="LiveId" clId="{45E830A0-4533-45F2-B648-47597B976C61}" dt="2025-04-30T05:08:44.080" v="210"/>
        <pc:sldMkLst>
          <pc:docMk/>
          <pc:sldMk cId="1643150288" sldId="263"/>
        </pc:sldMkLst>
      </pc:sldChg>
      <pc:sldChg chg="modTransition">
        <pc:chgData name="tanishk kumar" userId="77ee5449014de540" providerId="LiveId" clId="{45E830A0-4533-45F2-B648-47597B976C61}" dt="2025-04-30T05:08:44.080" v="210"/>
        <pc:sldMkLst>
          <pc:docMk/>
          <pc:sldMk cId="2527100923" sldId="264"/>
        </pc:sldMkLst>
      </pc:sldChg>
      <pc:sldChg chg="modTransition">
        <pc:chgData name="tanishk kumar" userId="77ee5449014de540" providerId="LiveId" clId="{45E830A0-4533-45F2-B648-47597B976C61}" dt="2025-04-30T05:08:44.080" v="210"/>
        <pc:sldMkLst>
          <pc:docMk/>
          <pc:sldMk cId="1341828118" sldId="265"/>
        </pc:sldMkLst>
      </pc:sldChg>
      <pc:sldChg chg="modTransition">
        <pc:chgData name="tanishk kumar" userId="77ee5449014de540" providerId="LiveId" clId="{45E830A0-4533-45F2-B648-47597B976C61}" dt="2025-04-30T05:08:44.080" v="210"/>
        <pc:sldMkLst>
          <pc:docMk/>
          <pc:sldMk cId="3683244995" sldId="266"/>
        </pc:sldMkLst>
      </pc:sldChg>
      <pc:sldChg chg="addSp delSp modSp mod modTransition">
        <pc:chgData name="tanishk kumar" userId="77ee5449014de540" providerId="LiveId" clId="{45E830A0-4533-45F2-B648-47597B976C61}" dt="2025-04-30T05:14:05.411" v="561"/>
        <pc:sldMkLst>
          <pc:docMk/>
          <pc:sldMk cId="920397465" sldId="267"/>
        </pc:sldMkLst>
        <pc:spChg chg="add del mod">
          <ac:chgData name="tanishk kumar" userId="77ee5449014de540" providerId="LiveId" clId="{45E830A0-4533-45F2-B648-47597B976C61}" dt="2025-04-30T05:14:05.411" v="561"/>
          <ac:spMkLst>
            <pc:docMk/>
            <pc:sldMk cId="920397465" sldId="267"/>
            <ac:spMk id="2" creationId="{C959D773-CE7B-B83B-3FFB-77228FC66530}"/>
          </ac:spMkLst>
        </pc:spChg>
        <pc:spChg chg="add del mod">
          <ac:chgData name="tanishk kumar" userId="77ee5449014de540" providerId="LiveId" clId="{45E830A0-4533-45F2-B648-47597B976C61}" dt="2025-04-30T05:14:05.411" v="561"/>
          <ac:spMkLst>
            <pc:docMk/>
            <pc:sldMk cId="920397465" sldId="267"/>
            <ac:spMk id="3" creationId="{8A1CB734-A62F-ECD3-F696-BAB3BDDF519D}"/>
          </ac:spMkLst>
        </pc:spChg>
        <pc:spChg chg="add del mod">
          <ac:chgData name="tanishk kumar" userId="77ee5449014de540" providerId="LiveId" clId="{45E830A0-4533-45F2-B648-47597B976C61}" dt="2025-04-30T05:11:11.678" v="306"/>
          <ac:spMkLst>
            <pc:docMk/>
            <pc:sldMk cId="920397465" sldId="267"/>
            <ac:spMk id="4" creationId="{EEDC1983-E99C-D3EA-D7D8-3D9B79A864F0}"/>
          </ac:spMkLst>
        </pc:spChg>
        <pc:spChg chg="add del mod">
          <ac:chgData name="tanishk kumar" userId="77ee5449014de540" providerId="LiveId" clId="{45E830A0-4533-45F2-B648-47597B976C61}" dt="2025-04-30T05:14:05.411" v="561"/>
          <ac:spMkLst>
            <pc:docMk/>
            <pc:sldMk cId="920397465" sldId="267"/>
            <ac:spMk id="6" creationId="{92F8B5DB-938B-B243-3935-C10DC4A0E9C9}"/>
          </ac:spMkLst>
        </pc:spChg>
        <pc:spChg chg="add del mod">
          <ac:chgData name="tanishk kumar" userId="77ee5449014de540" providerId="LiveId" clId="{45E830A0-4533-45F2-B648-47597B976C61}" dt="2025-04-30T05:14:05.411" v="561"/>
          <ac:spMkLst>
            <pc:docMk/>
            <pc:sldMk cId="920397465" sldId="267"/>
            <ac:spMk id="7" creationId="{E5FE39C3-DF46-6CC4-B03F-34FE9CB5F585}"/>
          </ac:spMkLst>
        </pc:spChg>
        <pc:spChg chg="mod">
          <ac:chgData name="tanishk kumar" userId="77ee5449014de540" providerId="LiveId" clId="{45E830A0-4533-45F2-B648-47597B976C61}" dt="2025-04-30T05:14:05.411" v="561"/>
          <ac:spMkLst>
            <pc:docMk/>
            <pc:sldMk cId="920397465" sldId="267"/>
            <ac:spMk id="8" creationId="{90988798-C2E5-DD4D-B571-28C65740A3B5}"/>
          </ac:spMkLst>
        </pc:spChg>
        <pc:spChg chg="del mod">
          <ac:chgData name="tanishk kumar" userId="77ee5449014de540" providerId="LiveId" clId="{45E830A0-4533-45F2-B648-47597B976C61}" dt="2025-04-30T05:10:17.434" v="252" actId="478"/>
          <ac:spMkLst>
            <pc:docMk/>
            <pc:sldMk cId="920397465" sldId="267"/>
            <ac:spMk id="12" creationId="{4E76B7E5-8DB5-8C0B-F097-B444F494E2E0}"/>
          </ac:spMkLst>
        </pc:spChg>
      </pc:sldChg>
      <pc:sldChg chg="delSp add mod modTransition">
        <pc:chgData name="tanishk kumar" userId="77ee5449014de540" providerId="LiveId" clId="{45E830A0-4533-45F2-B648-47597B976C61}" dt="2025-04-30T05:08:44.080" v="210"/>
        <pc:sldMkLst>
          <pc:docMk/>
          <pc:sldMk cId="29410448" sldId="268"/>
        </pc:sldMkLst>
        <pc:spChg chg="del">
          <ac:chgData name="tanishk kumar" userId="77ee5449014de540" providerId="LiveId" clId="{45E830A0-4533-45F2-B648-47597B976C61}" dt="2025-04-30T05:02:33.776" v="13" actId="478"/>
          <ac:spMkLst>
            <pc:docMk/>
            <pc:sldMk cId="29410448" sldId="268"/>
            <ac:spMk id="12" creationId="{3BFFFD64-622C-FB46-3769-C5FD593DDF21}"/>
          </ac:spMkLst>
        </pc:spChg>
      </pc:sldChg>
      <pc:sldChg chg="modSp add mod">
        <pc:chgData name="tanishk kumar" userId="77ee5449014de540" providerId="LiveId" clId="{45E830A0-4533-45F2-B648-47597B976C61}" dt="2025-04-30T05:14:15.368" v="563" actId="1076"/>
        <pc:sldMkLst>
          <pc:docMk/>
          <pc:sldMk cId="2452909873" sldId="269"/>
        </pc:sldMkLst>
        <pc:spChg chg="mod">
          <ac:chgData name="tanishk kumar" userId="77ee5449014de540" providerId="LiveId" clId="{45E830A0-4533-45F2-B648-47597B976C61}" dt="2025-04-30T05:14:15.368" v="563" actId="1076"/>
          <ac:spMkLst>
            <pc:docMk/>
            <pc:sldMk cId="2452909873" sldId="269"/>
            <ac:spMk id="8" creationId="{E7934C63-C2AB-58F2-3EBC-F1FE158A009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8D-4AA4-AE3A-173F-8E8A9E7DFA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1CD809-8F5C-67BA-A943-1DF184AF79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38C0EC-A2D3-8168-3C02-8109BEFB6F69}"/>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0BC193BF-ECCD-7A16-BBD3-18E710B4B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A6C0D1-0DFB-8C56-8C87-38AB1266874F}"/>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2728715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5B71-809F-49AD-B9E7-E2003FC1F6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290028-88E9-D7B6-3E24-5405F1D2E2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EF3D0-6792-4B2D-ADDA-D0551A8E1E6A}"/>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CC22954B-3C74-4604-3288-65968F5BD2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99B9BF-0C0C-33BD-D6B1-5361E56231E3}"/>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674549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2CC87-70D6-BAEF-5F00-64FFD535BF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424AC2-589B-9C1B-381D-1BE53FB7E7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B72872-7A20-62DF-BA52-DCA0E8E83E09}"/>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F214103A-E065-EE13-CB90-38ECEBEDC1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A2804B-CB9E-87A7-E576-FDB5E6BD5864}"/>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245058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D7AB-A9B0-2990-1366-15F6AE6E48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984091-538D-A61D-6EF4-D33E87A880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C4FEB4-5214-B045-ADC3-252546F2DEFF}"/>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E0C88795-11C3-89F3-82F4-448A61A8B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993DE-76E8-5EA0-9F87-0104E47E0F38}"/>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46941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7475-A7C3-F101-6786-CAC40AF71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6AE28A-080A-CB55-4DB1-78DA34548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2CAE6-8BDA-D5DB-E19F-0BF6B6CD85DC}"/>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161EFD80-5D9D-D6FF-EC69-A28DD581F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210226-FB0F-F39A-37C2-19FF48BDAF7D}"/>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186248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F958-2DD7-8CDE-3F14-B66E7D407F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2E416A-81E4-0BC5-7775-8C31412CA7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6F1E75-D286-BE20-B661-5FB44FAC4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697DEB-3C3B-26FA-AD75-F8242264E5E3}"/>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6" name="Footer Placeholder 5">
            <a:extLst>
              <a:ext uri="{FF2B5EF4-FFF2-40B4-BE49-F238E27FC236}">
                <a16:creationId xmlns:a16="http://schemas.microsoft.com/office/drawing/2014/main" id="{D6CA8A14-3E3D-4559-9325-3E00184854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978D9D-969B-14F9-FD16-2112C06B2A3B}"/>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117598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5EBC-3445-2953-4036-88EABC8C8B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E4E320-E372-CC1E-4C9C-C38A7539E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FB9CC8-4FAF-3338-F35F-BD0FDB4165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475583-A351-8A80-099A-D361381190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5A953-5793-3B49-E6BB-6AAF8A626F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F57709-258D-8E38-05C3-CC6D0E4A408E}"/>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8" name="Footer Placeholder 7">
            <a:extLst>
              <a:ext uri="{FF2B5EF4-FFF2-40B4-BE49-F238E27FC236}">
                <a16:creationId xmlns:a16="http://schemas.microsoft.com/office/drawing/2014/main" id="{50224680-442A-BCBD-19F6-F12DCED726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EB38D6-C1D9-43F3-F17F-37FB2D36F18B}"/>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336828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5AEB-3270-359B-0966-FA2E6B0CDF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06D78A-12C8-418A-8F4F-46B51A56D1D9}"/>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4" name="Footer Placeholder 3">
            <a:extLst>
              <a:ext uri="{FF2B5EF4-FFF2-40B4-BE49-F238E27FC236}">
                <a16:creationId xmlns:a16="http://schemas.microsoft.com/office/drawing/2014/main" id="{33D98331-EED3-E253-5E6B-C68935CBD7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A2D563-1C10-9B2B-F65B-880F82C79BB5}"/>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5142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E4EE96-8E5F-6B33-0EF9-876EB3AAF274}"/>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3" name="Footer Placeholder 2">
            <a:extLst>
              <a:ext uri="{FF2B5EF4-FFF2-40B4-BE49-F238E27FC236}">
                <a16:creationId xmlns:a16="http://schemas.microsoft.com/office/drawing/2014/main" id="{9A3B2CE0-9302-3DFF-CF6B-2F3983972F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8C271A-76FC-C255-09BB-A8781136119F}"/>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10527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B9D5-E511-54A8-6CD6-5D601A7AB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5B1628-95D1-E250-0E9A-2768E0296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1BF3FD-AA6A-F10D-6A8F-D76060FED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33BA3-1D46-AD04-0DE7-254C01F47311}"/>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6" name="Footer Placeholder 5">
            <a:extLst>
              <a:ext uri="{FF2B5EF4-FFF2-40B4-BE49-F238E27FC236}">
                <a16:creationId xmlns:a16="http://schemas.microsoft.com/office/drawing/2014/main" id="{0D69C73F-AFBE-3B70-5BC8-A31CE8F35F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BFB904-C63B-06A2-94B3-5DE85BBC4364}"/>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104625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19DB-0A59-ED99-695E-BE334C81F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F10D7E-D8F0-4C40-4456-F993C477C0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CEBA3E2-DEEA-A086-2E12-7CCED7D11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F009D-491E-4C9C-3AD6-47146DFCC598}"/>
              </a:ext>
            </a:extLst>
          </p:cNvPr>
          <p:cNvSpPr>
            <a:spLocks noGrp="1"/>
          </p:cNvSpPr>
          <p:nvPr>
            <p:ph type="dt" sz="half" idx="10"/>
          </p:nvPr>
        </p:nvSpPr>
        <p:spPr/>
        <p:txBody>
          <a:bodyPr/>
          <a:lstStyle/>
          <a:p>
            <a:fld id="{C7C40BE0-0982-4BAE-A9D6-F83F220E3C66}" type="datetimeFigureOut">
              <a:rPr lang="en-IN" smtClean="0"/>
              <a:t>30-04-2025</a:t>
            </a:fld>
            <a:endParaRPr lang="en-IN"/>
          </a:p>
        </p:txBody>
      </p:sp>
      <p:sp>
        <p:nvSpPr>
          <p:cNvPr id="6" name="Footer Placeholder 5">
            <a:extLst>
              <a:ext uri="{FF2B5EF4-FFF2-40B4-BE49-F238E27FC236}">
                <a16:creationId xmlns:a16="http://schemas.microsoft.com/office/drawing/2014/main" id="{F9039108-E8E0-2493-FED4-D76D60DD76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AE920A-5505-1717-6698-95654EF7A868}"/>
              </a:ext>
            </a:extLst>
          </p:cNvPr>
          <p:cNvSpPr>
            <a:spLocks noGrp="1"/>
          </p:cNvSpPr>
          <p:nvPr>
            <p:ph type="sldNum" sz="quarter" idx="12"/>
          </p:nvPr>
        </p:nvSpPr>
        <p:spPr/>
        <p:txBody>
          <a:bodyPr/>
          <a:lstStyle/>
          <a:p>
            <a:fld id="{8B5C0255-75DA-4CFA-B162-6F45537ACBA7}" type="slidenum">
              <a:rPr lang="en-IN" smtClean="0"/>
              <a:t>‹#›</a:t>
            </a:fld>
            <a:endParaRPr lang="en-IN"/>
          </a:p>
        </p:txBody>
      </p:sp>
    </p:spTree>
    <p:extLst>
      <p:ext uri="{BB962C8B-B14F-4D97-AF65-F5344CB8AC3E}">
        <p14:creationId xmlns:p14="http://schemas.microsoft.com/office/powerpoint/2010/main" val="3713084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55624-D647-2BEE-D7C6-171FCB9673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6768B0-1CD6-F38F-314F-287457CF5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01D1A9-A1EA-0778-621B-C4AA0949D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40BE0-0982-4BAE-A9D6-F83F220E3C66}" type="datetimeFigureOut">
              <a:rPr lang="en-IN" smtClean="0"/>
              <a:t>30-04-2025</a:t>
            </a:fld>
            <a:endParaRPr lang="en-IN"/>
          </a:p>
        </p:txBody>
      </p:sp>
      <p:sp>
        <p:nvSpPr>
          <p:cNvPr id="5" name="Footer Placeholder 4">
            <a:extLst>
              <a:ext uri="{FF2B5EF4-FFF2-40B4-BE49-F238E27FC236}">
                <a16:creationId xmlns:a16="http://schemas.microsoft.com/office/drawing/2014/main" id="{848E6FAD-3692-6AE9-21CF-4D00766A2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68924D-BB12-61A0-B8A6-5A2EAFD7B8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C0255-75DA-4CFA-B162-6F45537ACBA7}" type="slidenum">
              <a:rPr lang="en-IN" smtClean="0"/>
              <a:t>‹#›</a:t>
            </a:fld>
            <a:endParaRPr lang="en-IN"/>
          </a:p>
        </p:txBody>
      </p:sp>
    </p:spTree>
    <p:extLst>
      <p:ext uri="{BB962C8B-B14F-4D97-AF65-F5344CB8AC3E}">
        <p14:creationId xmlns:p14="http://schemas.microsoft.com/office/powerpoint/2010/main" val="3606776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28180B-2419-FBAA-7040-E50B85009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 y="-1"/>
            <a:ext cx="12236823" cy="8337755"/>
          </a:xfrm>
          <a:prstGeom prst="rect">
            <a:avLst/>
          </a:prstGeom>
        </p:spPr>
      </p:pic>
      <p:sp>
        <p:nvSpPr>
          <p:cNvPr id="12" name="Freeform: Shape 11">
            <a:extLst>
              <a:ext uri="{FF2B5EF4-FFF2-40B4-BE49-F238E27FC236}">
                <a16:creationId xmlns:a16="http://schemas.microsoft.com/office/drawing/2014/main" id="{9F1595C2-09DE-B920-5C0E-9510E606D882}"/>
              </a:ext>
            </a:extLst>
          </p:cNvPr>
          <p:cNvSpPr/>
          <p:nvPr/>
        </p:nvSpPr>
        <p:spPr>
          <a:xfrm>
            <a:off x="-22411" y="-40744"/>
            <a:ext cx="12236822" cy="7325463"/>
          </a:xfrm>
          <a:custGeom>
            <a:avLst/>
            <a:gdLst/>
            <a:ahLst/>
            <a:cxnLst/>
            <a:rect l="l" t="t" r="r" b="b"/>
            <a:pathLst>
              <a:path w="12236822" h="6858000">
                <a:moveTo>
                  <a:pt x="8274030" y="4722207"/>
                </a:moveTo>
                <a:lnTo>
                  <a:pt x="8274327" y="4722207"/>
                </a:lnTo>
                <a:lnTo>
                  <a:pt x="8328798" y="4885918"/>
                </a:lnTo>
                <a:lnTo>
                  <a:pt x="8219559" y="4885918"/>
                </a:lnTo>
                <a:close/>
                <a:moveTo>
                  <a:pt x="5664181" y="4722207"/>
                </a:moveTo>
                <a:lnTo>
                  <a:pt x="5664478" y="4722207"/>
                </a:lnTo>
                <a:lnTo>
                  <a:pt x="5718949" y="4885918"/>
                </a:lnTo>
                <a:lnTo>
                  <a:pt x="5609709" y="4885918"/>
                </a:lnTo>
                <a:close/>
                <a:moveTo>
                  <a:pt x="3854430" y="4722207"/>
                </a:moveTo>
                <a:lnTo>
                  <a:pt x="3854728" y="4722207"/>
                </a:lnTo>
                <a:lnTo>
                  <a:pt x="3909199" y="4885918"/>
                </a:lnTo>
                <a:lnTo>
                  <a:pt x="3799959" y="4885918"/>
                </a:lnTo>
                <a:close/>
                <a:moveTo>
                  <a:pt x="6375281" y="4710003"/>
                </a:moveTo>
                <a:lnTo>
                  <a:pt x="6414869" y="4710003"/>
                </a:lnTo>
                <a:cubicBezTo>
                  <a:pt x="6438880" y="4710003"/>
                  <a:pt x="6458277" y="4713228"/>
                  <a:pt x="6473061" y="4719677"/>
                </a:cubicBezTo>
                <a:cubicBezTo>
                  <a:pt x="6487845" y="4726126"/>
                  <a:pt x="6499949" y="4735106"/>
                  <a:pt x="6509375" y="4746615"/>
                </a:cubicBezTo>
                <a:cubicBezTo>
                  <a:pt x="6518801" y="4758124"/>
                  <a:pt x="6525647" y="4771717"/>
                  <a:pt x="6529913" y="4787394"/>
                </a:cubicBezTo>
                <a:cubicBezTo>
                  <a:pt x="6534180" y="4803070"/>
                  <a:pt x="6536313" y="4820037"/>
                  <a:pt x="6536313" y="4838293"/>
                </a:cubicBezTo>
                <a:cubicBezTo>
                  <a:pt x="6536313" y="4860518"/>
                  <a:pt x="6533882" y="4879965"/>
                  <a:pt x="6529020" y="4896634"/>
                </a:cubicBezTo>
                <a:cubicBezTo>
                  <a:pt x="6524159" y="4913302"/>
                  <a:pt x="6516816" y="4927243"/>
                  <a:pt x="6506994" y="4938454"/>
                </a:cubicBezTo>
                <a:cubicBezTo>
                  <a:pt x="6497171" y="4949666"/>
                  <a:pt x="6484918" y="4958050"/>
                  <a:pt x="6470233" y="4963606"/>
                </a:cubicBezTo>
                <a:cubicBezTo>
                  <a:pt x="6455549" y="4969163"/>
                  <a:pt x="6437491" y="4971941"/>
                  <a:pt x="6416060" y="4971941"/>
                </a:cubicBezTo>
                <a:lnTo>
                  <a:pt x="6375281" y="4971941"/>
                </a:lnTo>
                <a:close/>
                <a:moveTo>
                  <a:pt x="7871003" y="4708515"/>
                </a:moveTo>
                <a:lnTo>
                  <a:pt x="7906127" y="4708515"/>
                </a:lnTo>
                <a:cubicBezTo>
                  <a:pt x="7915056" y="4708515"/>
                  <a:pt x="7922051" y="4708813"/>
                  <a:pt x="7927111" y="4709408"/>
                </a:cubicBezTo>
                <a:cubicBezTo>
                  <a:pt x="7932172" y="4710003"/>
                  <a:pt x="7936686" y="4710797"/>
                  <a:pt x="7940655" y="4711789"/>
                </a:cubicBezTo>
                <a:cubicBezTo>
                  <a:pt x="7953752" y="4715361"/>
                  <a:pt x="7963177" y="4721513"/>
                  <a:pt x="7968932" y="4730244"/>
                </a:cubicBezTo>
                <a:cubicBezTo>
                  <a:pt x="7974687" y="4738975"/>
                  <a:pt x="7977564" y="4749691"/>
                  <a:pt x="7977564" y="4762391"/>
                </a:cubicBezTo>
                <a:cubicBezTo>
                  <a:pt x="7977564" y="4770725"/>
                  <a:pt x="7976175" y="4778266"/>
                  <a:pt x="7973397" y="4785013"/>
                </a:cubicBezTo>
                <a:cubicBezTo>
                  <a:pt x="7970619" y="4791760"/>
                  <a:pt x="7966451" y="4797564"/>
                  <a:pt x="7960895" y="4802425"/>
                </a:cubicBezTo>
                <a:cubicBezTo>
                  <a:pt x="7955339" y="4807287"/>
                  <a:pt x="7948394" y="4811058"/>
                  <a:pt x="7940059" y="4813736"/>
                </a:cubicBezTo>
                <a:cubicBezTo>
                  <a:pt x="7931725" y="4816415"/>
                  <a:pt x="7922002" y="4817755"/>
                  <a:pt x="7910889" y="4817755"/>
                </a:cubicBezTo>
                <a:lnTo>
                  <a:pt x="7871003" y="4817755"/>
                </a:lnTo>
                <a:close/>
                <a:moveTo>
                  <a:pt x="4165779" y="4708515"/>
                </a:moveTo>
                <a:lnTo>
                  <a:pt x="4200902" y="4708515"/>
                </a:lnTo>
                <a:cubicBezTo>
                  <a:pt x="4209832" y="4708515"/>
                  <a:pt x="4216827" y="4708813"/>
                  <a:pt x="4221887" y="4709408"/>
                </a:cubicBezTo>
                <a:cubicBezTo>
                  <a:pt x="4226947" y="4710003"/>
                  <a:pt x="4231461" y="4710797"/>
                  <a:pt x="4235431" y="4711789"/>
                </a:cubicBezTo>
                <a:cubicBezTo>
                  <a:pt x="4248527" y="4715361"/>
                  <a:pt x="4257953" y="4721513"/>
                  <a:pt x="4263708" y="4730244"/>
                </a:cubicBezTo>
                <a:cubicBezTo>
                  <a:pt x="4269462" y="4738975"/>
                  <a:pt x="4272339" y="4749691"/>
                  <a:pt x="4272339" y="4762391"/>
                </a:cubicBezTo>
                <a:cubicBezTo>
                  <a:pt x="4272339" y="4770725"/>
                  <a:pt x="4270950" y="4778266"/>
                  <a:pt x="4268172" y="4785013"/>
                </a:cubicBezTo>
                <a:cubicBezTo>
                  <a:pt x="4265394" y="4791760"/>
                  <a:pt x="4261227" y="4797564"/>
                  <a:pt x="4255670" y="4802425"/>
                </a:cubicBezTo>
                <a:cubicBezTo>
                  <a:pt x="4250114" y="4807287"/>
                  <a:pt x="4243170" y="4811058"/>
                  <a:pt x="4234835" y="4813736"/>
                </a:cubicBezTo>
                <a:cubicBezTo>
                  <a:pt x="4226500" y="4816415"/>
                  <a:pt x="4216777" y="4817755"/>
                  <a:pt x="4205664" y="4817755"/>
                </a:cubicBezTo>
                <a:lnTo>
                  <a:pt x="4165779" y="4817755"/>
                </a:lnTo>
                <a:close/>
                <a:moveTo>
                  <a:pt x="7548344" y="4706134"/>
                </a:moveTo>
                <a:cubicBezTo>
                  <a:pt x="7567394" y="4706134"/>
                  <a:pt x="7583269" y="4709358"/>
                  <a:pt x="7595969" y="4715808"/>
                </a:cubicBezTo>
                <a:cubicBezTo>
                  <a:pt x="7608669" y="4722257"/>
                  <a:pt x="7618839" y="4731385"/>
                  <a:pt x="7626479" y="4743192"/>
                </a:cubicBezTo>
                <a:cubicBezTo>
                  <a:pt x="7634118" y="4754999"/>
                  <a:pt x="7639526" y="4769187"/>
                  <a:pt x="7642701" y="4785757"/>
                </a:cubicBezTo>
                <a:cubicBezTo>
                  <a:pt x="7645876" y="4802326"/>
                  <a:pt x="7647463" y="4820731"/>
                  <a:pt x="7647463" y="4840972"/>
                </a:cubicBezTo>
                <a:cubicBezTo>
                  <a:pt x="7647463" y="4859427"/>
                  <a:pt x="7645826" y="4876840"/>
                  <a:pt x="7642552" y="4893211"/>
                </a:cubicBezTo>
                <a:cubicBezTo>
                  <a:pt x="7639278" y="4909582"/>
                  <a:pt x="7633672" y="4923919"/>
                  <a:pt x="7625734" y="4936222"/>
                </a:cubicBezTo>
                <a:cubicBezTo>
                  <a:pt x="7617797" y="4948525"/>
                  <a:pt x="7607379" y="4958249"/>
                  <a:pt x="7594480" y="4965392"/>
                </a:cubicBezTo>
                <a:cubicBezTo>
                  <a:pt x="7581582" y="4972536"/>
                  <a:pt x="7565508" y="4976108"/>
                  <a:pt x="7546260" y="4976108"/>
                </a:cubicBezTo>
                <a:cubicBezTo>
                  <a:pt x="7527012" y="4976108"/>
                  <a:pt x="7511037" y="4972983"/>
                  <a:pt x="7498338" y="4966732"/>
                </a:cubicBezTo>
                <a:cubicBezTo>
                  <a:pt x="7485638" y="4960481"/>
                  <a:pt x="7475517" y="4951402"/>
                  <a:pt x="7467977" y="4939496"/>
                </a:cubicBezTo>
                <a:cubicBezTo>
                  <a:pt x="7460436" y="4927590"/>
                  <a:pt x="7455078" y="4913253"/>
                  <a:pt x="7451903" y="4896485"/>
                </a:cubicBezTo>
                <a:cubicBezTo>
                  <a:pt x="7448728" y="4879717"/>
                  <a:pt x="7447141" y="4860816"/>
                  <a:pt x="7447141" y="4839781"/>
                </a:cubicBezTo>
                <a:cubicBezTo>
                  <a:pt x="7447141" y="4821724"/>
                  <a:pt x="7448778" y="4804608"/>
                  <a:pt x="7452052" y="4788436"/>
                </a:cubicBezTo>
                <a:cubicBezTo>
                  <a:pt x="7455326" y="4772263"/>
                  <a:pt x="7460932" y="4758124"/>
                  <a:pt x="7468870" y="4746020"/>
                </a:cubicBezTo>
                <a:cubicBezTo>
                  <a:pt x="7476807" y="4733915"/>
                  <a:pt x="7487225" y="4724241"/>
                  <a:pt x="7500123" y="4716998"/>
                </a:cubicBezTo>
                <a:cubicBezTo>
                  <a:pt x="7513022" y="4709755"/>
                  <a:pt x="7529096" y="4706134"/>
                  <a:pt x="7548344" y="4706134"/>
                </a:cubicBezTo>
                <a:close/>
                <a:moveTo>
                  <a:pt x="10813037" y="4648686"/>
                </a:moveTo>
                <a:cubicBezTo>
                  <a:pt x="10804108" y="4648686"/>
                  <a:pt x="10796964" y="4651365"/>
                  <a:pt x="10791606" y="4656723"/>
                </a:cubicBezTo>
                <a:cubicBezTo>
                  <a:pt x="10786248" y="4662081"/>
                  <a:pt x="10783569" y="4669820"/>
                  <a:pt x="10783569" y="4679940"/>
                </a:cubicBezTo>
                <a:lnTo>
                  <a:pt x="10783569" y="5023138"/>
                </a:lnTo>
                <a:cubicBezTo>
                  <a:pt x="10783569" y="5025122"/>
                  <a:pt x="10784115" y="5026908"/>
                  <a:pt x="10785206" y="5028495"/>
                </a:cubicBezTo>
                <a:cubicBezTo>
                  <a:pt x="10786298" y="5030083"/>
                  <a:pt x="10788282" y="5031373"/>
                  <a:pt x="10791160" y="5032365"/>
                </a:cubicBezTo>
                <a:cubicBezTo>
                  <a:pt x="10794037" y="5033357"/>
                  <a:pt x="10797857" y="5034151"/>
                  <a:pt x="10802619" y="5034746"/>
                </a:cubicBezTo>
                <a:cubicBezTo>
                  <a:pt x="10807382" y="5035342"/>
                  <a:pt x="10813335" y="5035639"/>
                  <a:pt x="10820479" y="5035639"/>
                </a:cubicBezTo>
                <a:cubicBezTo>
                  <a:pt x="10827821" y="5035639"/>
                  <a:pt x="10833824" y="5035342"/>
                  <a:pt x="10838487" y="5034746"/>
                </a:cubicBezTo>
                <a:cubicBezTo>
                  <a:pt x="10843150" y="5034151"/>
                  <a:pt x="10846970" y="5033357"/>
                  <a:pt x="10849947" y="5032365"/>
                </a:cubicBezTo>
                <a:cubicBezTo>
                  <a:pt x="10852923" y="5031373"/>
                  <a:pt x="10854957" y="5030083"/>
                  <a:pt x="10856049" y="5028495"/>
                </a:cubicBezTo>
                <a:cubicBezTo>
                  <a:pt x="10857140" y="5026908"/>
                  <a:pt x="10857686" y="5025122"/>
                  <a:pt x="10857686" y="5023138"/>
                </a:cubicBezTo>
                <a:lnTo>
                  <a:pt x="10857686" y="4709706"/>
                </a:lnTo>
                <a:lnTo>
                  <a:pt x="10858281" y="4709706"/>
                </a:lnTo>
                <a:lnTo>
                  <a:pt x="10966033" y="5022840"/>
                </a:lnTo>
                <a:cubicBezTo>
                  <a:pt x="10966628" y="5025023"/>
                  <a:pt x="10967819" y="5026908"/>
                  <a:pt x="10969604" y="5028495"/>
                </a:cubicBezTo>
                <a:cubicBezTo>
                  <a:pt x="10971390" y="5030083"/>
                  <a:pt x="10973821" y="5031422"/>
                  <a:pt x="10976897" y="5032514"/>
                </a:cubicBezTo>
                <a:cubicBezTo>
                  <a:pt x="10979973" y="5033605"/>
                  <a:pt x="10983892" y="5034399"/>
                  <a:pt x="10988654" y="5034895"/>
                </a:cubicBezTo>
                <a:cubicBezTo>
                  <a:pt x="10993417" y="5035391"/>
                  <a:pt x="10999172" y="5035639"/>
                  <a:pt x="11005919" y="5035639"/>
                </a:cubicBezTo>
                <a:cubicBezTo>
                  <a:pt x="11012665" y="5035639"/>
                  <a:pt x="11018420" y="5035490"/>
                  <a:pt x="11023183" y="5035193"/>
                </a:cubicBezTo>
                <a:cubicBezTo>
                  <a:pt x="11027945" y="5034895"/>
                  <a:pt x="11031864" y="5034250"/>
                  <a:pt x="11034940" y="5033258"/>
                </a:cubicBezTo>
                <a:cubicBezTo>
                  <a:pt x="11038016" y="5032266"/>
                  <a:pt x="11040447" y="5030926"/>
                  <a:pt x="11042233" y="5029240"/>
                </a:cubicBezTo>
                <a:cubicBezTo>
                  <a:pt x="11044019" y="5027553"/>
                  <a:pt x="11045309" y="5025420"/>
                  <a:pt x="11046102" y="5022840"/>
                </a:cubicBezTo>
                <a:lnTo>
                  <a:pt x="11157723" y="4709706"/>
                </a:lnTo>
                <a:lnTo>
                  <a:pt x="11158319" y="4709706"/>
                </a:lnTo>
                <a:lnTo>
                  <a:pt x="11158319" y="5023138"/>
                </a:lnTo>
                <a:cubicBezTo>
                  <a:pt x="11158319" y="5025122"/>
                  <a:pt x="11158914" y="5026908"/>
                  <a:pt x="11160104" y="5028495"/>
                </a:cubicBezTo>
                <a:cubicBezTo>
                  <a:pt x="11161295" y="5030083"/>
                  <a:pt x="11163279" y="5031373"/>
                  <a:pt x="11166058" y="5032365"/>
                </a:cubicBezTo>
                <a:cubicBezTo>
                  <a:pt x="11168836" y="5033357"/>
                  <a:pt x="11172606" y="5034151"/>
                  <a:pt x="11177369" y="5034746"/>
                </a:cubicBezTo>
                <a:cubicBezTo>
                  <a:pt x="11182131" y="5035342"/>
                  <a:pt x="11188084" y="5035639"/>
                  <a:pt x="11195228" y="5035639"/>
                </a:cubicBezTo>
                <a:cubicBezTo>
                  <a:pt x="11202570" y="5035639"/>
                  <a:pt x="11208622" y="5035342"/>
                  <a:pt x="11213385" y="5034746"/>
                </a:cubicBezTo>
                <a:cubicBezTo>
                  <a:pt x="11218147" y="5034151"/>
                  <a:pt x="11221968" y="5033357"/>
                  <a:pt x="11224845" y="5032365"/>
                </a:cubicBezTo>
                <a:cubicBezTo>
                  <a:pt x="11227722" y="5031373"/>
                  <a:pt x="11229707" y="5030083"/>
                  <a:pt x="11230798" y="5028495"/>
                </a:cubicBezTo>
                <a:cubicBezTo>
                  <a:pt x="11231889" y="5026908"/>
                  <a:pt x="11232435" y="5025122"/>
                  <a:pt x="11232435" y="5023138"/>
                </a:cubicBezTo>
                <a:lnTo>
                  <a:pt x="11232435" y="4679940"/>
                </a:lnTo>
                <a:cubicBezTo>
                  <a:pt x="11232435" y="4674979"/>
                  <a:pt x="11231790" y="4670564"/>
                  <a:pt x="11230500" y="4666694"/>
                </a:cubicBezTo>
                <a:cubicBezTo>
                  <a:pt x="11229210" y="4662825"/>
                  <a:pt x="11227325" y="4659551"/>
                  <a:pt x="11224845" y="4656872"/>
                </a:cubicBezTo>
                <a:cubicBezTo>
                  <a:pt x="11222364" y="4654193"/>
                  <a:pt x="11219189" y="4652159"/>
                  <a:pt x="11215320" y="4650770"/>
                </a:cubicBezTo>
                <a:cubicBezTo>
                  <a:pt x="11211450" y="4649381"/>
                  <a:pt x="11206836" y="4648686"/>
                  <a:pt x="11201479" y="4648686"/>
                </a:cubicBezTo>
                <a:lnTo>
                  <a:pt x="11148794" y="4648686"/>
                </a:lnTo>
                <a:cubicBezTo>
                  <a:pt x="11141452" y="4648686"/>
                  <a:pt x="11135002" y="4649430"/>
                  <a:pt x="11129446" y="4650918"/>
                </a:cubicBezTo>
                <a:cubicBezTo>
                  <a:pt x="11123890" y="4652407"/>
                  <a:pt x="11119077" y="4654937"/>
                  <a:pt x="11115010" y="4658509"/>
                </a:cubicBezTo>
                <a:cubicBezTo>
                  <a:pt x="11110942" y="4662081"/>
                  <a:pt x="11107370" y="4666744"/>
                  <a:pt x="11104294" y="4672499"/>
                </a:cubicBezTo>
                <a:cubicBezTo>
                  <a:pt x="11101218" y="4678253"/>
                  <a:pt x="11098390" y="4685298"/>
                  <a:pt x="11095811" y="4693632"/>
                </a:cubicBezTo>
                <a:lnTo>
                  <a:pt x="11009490" y="4922530"/>
                </a:lnTo>
                <a:lnTo>
                  <a:pt x="11008300" y="4922530"/>
                </a:lnTo>
                <a:lnTo>
                  <a:pt x="10924956" y="4693037"/>
                </a:lnTo>
                <a:cubicBezTo>
                  <a:pt x="10922575" y="4684702"/>
                  <a:pt x="10919796" y="4677708"/>
                  <a:pt x="10916622" y="4672052"/>
                </a:cubicBezTo>
                <a:cubicBezTo>
                  <a:pt x="10913447" y="4666397"/>
                  <a:pt x="10909478" y="4661833"/>
                  <a:pt x="10904715" y="4658360"/>
                </a:cubicBezTo>
                <a:cubicBezTo>
                  <a:pt x="10899953" y="4654887"/>
                  <a:pt x="10894297" y="4652407"/>
                  <a:pt x="10887749" y="4650918"/>
                </a:cubicBezTo>
                <a:cubicBezTo>
                  <a:pt x="10881201" y="4649430"/>
                  <a:pt x="10873362" y="4648686"/>
                  <a:pt x="10864234" y="4648686"/>
                </a:cubicBezTo>
                <a:close/>
                <a:moveTo>
                  <a:pt x="10511511" y="4648686"/>
                </a:moveTo>
                <a:cubicBezTo>
                  <a:pt x="10504963" y="4648686"/>
                  <a:pt x="10499456" y="4650621"/>
                  <a:pt x="10494992" y="4654490"/>
                </a:cubicBezTo>
                <a:cubicBezTo>
                  <a:pt x="10490527" y="4658360"/>
                  <a:pt x="10488294" y="4664660"/>
                  <a:pt x="10488294" y="4673392"/>
                </a:cubicBezTo>
                <a:lnTo>
                  <a:pt x="10488294" y="5009148"/>
                </a:lnTo>
                <a:cubicBezTo>
                  <a:pt x="10488294" y="5017879"/>
                  <a:pt x="10490527" y="5024179"/>
                  <a:pt x="10494992" y="5028049"/>
                </a:cubicBezTo>
                <a:cubicBezTo>
                  <a:pt x="10499456" y="5031918"/>
                  <a:pt x="10504963" y="5033853"/>
                  <a:pt x="10511511" y="5033853"/>
                </a:cubicBezTo>
                <a:lnTo>
                  <a:pt x="10704988" y="5033853"/>
                </a:lnTo>
                <a:cubicBezTo>
                  <a:pt x="10706774" y="5033853"/>
                  <a:pt x="10708411" y="5033307"/>
                  <a:pt x="10709899" y="5032216"/>
                </a:cubicBezTo>
                <a:cubicBezTo>
                  <a:pt x="10711388" y="5031125"/>
                  <a:pt x="10712628" y="5029388"/>
                  <a:pt x="10713620" y="5027007"/>
                </a:cubicBezTo>
                <a:cubicBezTo>
                  <a:pt x="10714612" y="5024626"/>
                  <a:pt x="10715357" y="5021500"/>
                  <a:pt x="10715853" y="5017631"/>
                </a:cubicBezTo>
                <a:cubicBezTo>
                  <a:pt x="10716348" y="5013761"/>
                  <a:pt x="10716597" y="5008949"/>
                  <a:pt x="10716597" y="5003195"/>
                </a:cubicBezTo>
                <a:cubicBezTo>
                  <a:pt x="10716597" y="4997440"/>
                  <a:pt x="10716348" y="4992628"/>
                  <a:pt x="10715853" y="4988758"/>
                </a:cubicBezTo>
                <a:cubicBezTo>
                  <a:pt x="10715357" y="4984889"/>
                  <a:pt x="10714612" y="4981763"/>
                  <a:pt x="10713620" y="4979382"/>
                </a:cubicBezTo>
                <a:cubicBezTo>
                  <a:pt x="10712628" y="4977001"/>
                  <a:pt x="10711388" y="4975265"/>
                  <a:pt x="10709899" y="4974173"/>
                </a:cubicBezTo>
                <a:cubicBezTo>
                  <a:pt x="10708411" y="4973082"/>
                  <a:pt x="10706774" y="4972536"/>
                  <a:pt x="10704988" y="4972536"/>
                </a:cubicBezTo>
                <a:lnTo>
                  <a:pt x="10566280" y="4972536"/>
                </a:lnTo>
                <a:lnTo>
                  <a:pt x="10566280" y="4863892"/>
                </a:lnTo>
                <a:lnTo>
                  <a:pt x="10682664" y="4863892"/>
                </a:lnTo>
                <a:cubicBezTo>
                  <a:pt x="10684450" y="4863892"/>
                  <a:pt x="10686087" y="4863395"/>
                  <a:pt x="10687575" y="4862403"/>
                </a:cubicBezTo>
                <a:cubicBezTo>
                  <a:pt x="10689063" y="4861411"/>
                  <a:pt x="10690303" y="4859774"/>
                  <a:pt x="10691296" y="4857492"/>
                </a:cubicBezTo>
                <a:cubicBezTo>
                  <a:pt x="10692288" y="4855210"/>
                  <a:pt x="10693032" y="4852184"/>
                  <a:pt x="10693528" y="4848413"/>
                </a:cubicBezTo>
                <a:cubicBezTo>
                  <a:pt x="10694024" y="4844643"/>
                  <a:pt x="10694272" y="4839881"/>
                  <a:pt x="10694272" y="4834126"/>
                </a:cubicBezTo>
                <a:cubicBezTo>
                  <a:pt x="10694272" y="4828570"/>
                  <a:pt x="10694024" y="4823857"/>
                  <a:pt x="10693528" y="4819987"/>
                </a:cubicBezTo>
                <a:cubicBezTo>
                  <a:pt x="10693032" y="4816118"/>
                  <a:pt x="10692288" y="4813042"/>
                  <a:pt x="10691296" y="4810760"/>
                </a:cubicBezTo>
                <a:cubicBezTo>
                  <a:pt x="10690303" y="4808478"/>
                  <a:pt x="10689063" y="4806791"/>
                  <a:pt x="10687575" y="4805700"/>
                </a:cubicBezTo>
                <a:cubicBezTo>
                  <a:pt x="10686087" y="4804608"/>
                  <a:pt x="10684450" y="4804063"/>
                  <a:pt x="10682664" y="4804063"/>
                </a:cubicBezTo>
                <a:lnTo>
                  <a:pt x="10566280" y="4804063"/>
                </a:lnTo>
                <a:lnTo>
                  <a:pt x="10566280" y="4710003"/>
                </a:lnTo>
                <a:lnTo>
                  <a:pt x="10703797" y="4710003"/>
                </a:lnTo>
                <a:cubicBezTo>
                  <a:pt x="10705583" y="4710003"/>
                  <a:pt x="10707171" y="4709458"/>
                  <a:pt x="10708560" y="4708366"/>
                </a:cubicBezTo>
                <a:cubicBezTo>
                  <a:pt x="10709949" y="4707275"/>
                  <a:pt x="10711139" y="4705538"/>
                  <a:pt x="10712132" y="4703157"/>
                </a:cubicBezTo>
                <a:cubicBezTo>
                  <a:pt x="10713124" y="4700776"/>
                  <a:pt x="10713868" y="4697650"/>
                  <a:pt x="10714364" y="4693781"/>
                </a:cubicBezTo>
                <a:cubicBezTo>
                  <a:pt x="10714860" y="4689911"/>
                  <a:pt x="10715108" y="4685199"/>
                  <a:pt x="10715108" y="4679642"/>
                </a:cubicBezTo>
                <a:cubicBezTo>
                  <a:pt x="10715108" y="4673689"/>
                  <a:pt x="10714860" y="4668778"/>
                  <a:pt x="10714364" y="4664908"/>
                </a:cubicBezTo>
                <a:cubicBezTo>
                  <a:pt x="10713868" y="4661039"/>
                  <a:pt x="10713124" y="4657864"/>
                  <a:pt x="10712132" y="4655383"/>
                </a:cubicBezTo>
                <a:cubicBezTo>
                  <a:pt x="10711139" y="4652903"/>
                  <a:pt x="10709949" y="4651167"/>
                  <a:pt x="10708560" y="4650174"/>
                </a:cubicBezTo>
                <a:cubicBezTo>
                  <a:pt x="10707171" y="4649182"/>
                  <a:pt x="10705583" y="4648686"/>
                  <a:pt x="10703797" y="4648686"/>
                </a:cubicBezTo>
                <a:close/>
                <a:moveTo>
                  <a:pt x="10156705" y="4648686"/>
                </a:moveTo>
                <a:cubicBezTo>
                  <a:pt x="10154721" y="4648686"/>
                  <a:pt x="10153034" y="4649232"/>
                  <a:pt x="10151645" y="4650323"/>
                </a:cubicBezTo>
                <a:cubicBezTo>
                  <a:pt x="10150256" y="4651415"/>
                  <a:pt x="10149065" y="4653200"/>
                  <a:pt x="10148073" y="4655681"/>
                </a:cubicBezTo>
                <a:cubicBezTo>
                  <a:pt x="10147081" y="4658161"/>
                  <a:pt x="10146337" y="4661485"/>
                  <a:pt x="10145841" y="4665652"/>
                </a:cubicBezTo>
                <a:cubicBezTo>
                  <a:pt x="10145345" y="4669820"/>
                  <a:pt x="10145097" y="4674880"/>
                  <a:pt x="10145097" y="4680833"/>
                </a:cubicBezTo>
                <a:cubicBezTo>
                  <a:pt x="10145097" y="4686588"/>
                  <a:pt x="10145345" y="4691499"/>
                  <a:pt x="10145841" y="4695567"/>
                </a:cubicBezTo>
                <a:cubicBezTo>
                  <a:pt x="10146337" y="4699635"/>
                  <a:pt x="10147081" y="4702909"/>
                  <a:pt x="10148073" y="4705390"/>
                </a:cubicBezTo>
                <a:cubicBezTo>
                  <a:pt x="10149065" y="4707870"/>
                  <a:pt x="10150256" y="4709706"/>
                  <a:pt x="10151645" y="4710896"/>
                </a:cubicBezTo>
                <a:cubicBezTo>
                  <a:pt x="10153034" y="4712087"/>
                  <a:pt x="10154721" y="4712682"/>
                  <a:pt x="10156705" y="4712682"/>
                </a:cubicBezTo>
                <a:lnTo>
                  <a:pt x="10253146" y="4712682"/>
                </a:lnTo>
                <a:lnTo>
                  <a:pt x="10253146" y="5023138"/>
                </a:lnTo>
                <a:cubicBezTo>
                  <a:pt x="10253146" y="5025122"/>
                  <a:pt x="10253791" y="5026908"/>
                  <a:pt x="10255081" y="5028495"/>
                </a:cubicBezTo>
                <a:cubicBezTo>
                  <a:pt x="10256371" y="5030083"/>
                  <a:pt x="10258504" y="5031373"/>
                  <a:pt x="10261480" y="5032365"/>
                </a:cubicBezTo>
                <a:cubicBezTo>
                  <a:pt x="10264457" y="5033357"/>
                  <a:pt x="10268475" y="5034151"/>
                  <a:pt x="10273535" y="5034746"/>
                </a:cubicBezTo>
                <a:cubicBezTo>
                  <a:pt x="10278595" y="5035342"/>
                  <a:pt x="10284896" y="5035639"/>
                  <a:pt x="10292436" y="5035639"/>
                </a:cubicBezTo>
                <a:cubicBezTo>
                  <a:pt x="10299977" y="5035639"/>
                  <a:pt x="10306278" y="5035342"/>
                  <a:pt x="10311338" y="5034746"/>
                </a:cubicBezTo>
                <a:cubicBezTo>
                  <a:pt x="10316398" y="5034151"/>
                  <a:pt x="10320416" y="5033357"/>
                  <a:pt x="10323393" y="5032365"/>
                </a:cubicBezTo>
                <a:cubicBezTo>
                  <a:pt x="10326369" y="5031373"/>
                  <a:pt x="10328502" y="5030083"/>
                  <a:pt x="10329792" y="5028495"/>
                </a:cubicBezTo>
                <a:cubicBezTo>
                  <a:pt x="10331082" y="5026908"/>
                  <a:pt x="10331727" y="5025122"/>
                  <a:pt x="10331727" y="5023138"/>
                </a:cubicBezTo>
                <a:lnTo>
                  <a:pt x="10331727" y="4712682"/>
                </a:lnTo>
                <a:lnTo>
                  <a:pt x="10428168" y="4712682"/>
                </a:lnTo>
                <a:cubicBezTo>
                  <a:pt x="10429954" y="4712682"/>
                  <a:pt x="10431591" y="4712087"/>
                  <a:pt x="10433079" y="4710896"/>
                </a:cubicBezTo>
                <a:cubicBezTo>
                  <a:pt x="10434567" y="4709706"/>
                  <a:pt x="10435807" y="4707870"/>
                  <a:pt x="10436800" y="4705390"/>
                </a:cubicBezTo>
                <a:cubicBezTo>
                  <a:pt x="10437792" y="4702909"/>
                  <a:pt x="10438536" y="4699635"/>
                  <a:pt x="10439032" y="4695567"/>
                </a:cubicBezTo>
                <a:cubicBezTo>
                  <a:pt x="10439528" y="4691499"/>
                  <a:pt x="10439776" y="4686588"/>
                  <a:pt x="10439776" y="4680833"/>
                </a:cubicBezTo>
                <a:cubicBezTo>
                  <a:pt x="10439776" y="4674880"/>
                  <a:pt x="10439528" y="4669820"/>
                  <a:pt x="10439032" y="4665652"/>
                </a:cubicBezTo>
                <a:cubicBezTo>
                  <a:pt x="10438536" y="4661485"/>
                  <a:pt x="10437792" y="4658161"/>
                  <a:pt x="10436800" y="4655681"/>
                </a:cubicBezTo>
                <a:cubicBezTo>
                  <a:pt x="10435807" y="4653200"/>
                  <a:pt x="10434567" y="4651415"/>
                  <a:pt x="10433079" y="4650323"/>
                </a:cubicBezTo>
                <a:cubicBezTo>
                  <a:pt x="10431591" y="4649232"/>
                  <a:pt x="10429954" y="4648686"/>
                  <a:pt x="10428168" y="4648686"/>
                </a:cubicBezTo>
                <a:close/>
                <a:moveTo>
                  <a:pt x="8911311" y="4648686"/>
                </a:moveTo>
                <a:cubicBezTo>
                  <a:pt x="8904763" y="4648686"/>
                  <a:pt x="8899257" y="4650621"/>
                  <a:pt x="8894791" y="4654490"/>
                </a:cubicBezTo>
                <a:cubicBezTo>
                  <a:pt x="8890327" y="4658360"/>
                  <a:pt x="8888095" y="4664660"/>
                  <a:pt x="8888095" y="4673392"/>
                </a:cubicBezTo>
                <a:lnTo>
                  <a:pt x="8888095" y="5009148"/>
                </a:lnTo>
                <a:cubicBezTo>
                  <a:pt x="8888095" y="5017879"/>
                  <a:pt x="8890327" y="5024179"/>
                  <a:pt x="8894791" y="5028049"/>
                </a:cubicBezTo>
                <a:cubicBezTo>
                  <a:pt x="8899257" y="5031918"/>
                  <a:pt x="8904763" y="5033853"/>
                  <a:pt x="8911311" y="5033853"/>
                </a:cubicBezTo>
                <a:lnTo>
                  <a:pt x="9104788" y="5033853"/>
                </a:lnTo>
                <a:cubicBezTo>
                  <a:pt x="9106574" y="5033853"/>
                  <a:pt x="9108211" y="5033307"/>
                  <a:pt x="9109699" y="5032216"/>
                </a:cubicBezTo>
                <a:cubicBezTo>
                  <a:pt x="9111187" y="5031125"/>
                  <a:pt x="9112427" y="5029388"/>
                  <a:pt x="9113420" y="5027007"/>
                </a:cubicBezTo>
                <a:cubicBezTo>
                  <a:pt x="9114413" y="5024626"/>
                  <a:pt x="9115157" y="5021500"/>
                  <a:pt x="9115653" y="5017631"/>
                </a:cubicBezTo>
                <a:cubicBezTo>
                  <a:pt x="9116149" y="5013761"/>
                  <a:pt x="9116397" y="5008949"/>
                  <a:pt x="9116397" y="5003195"/>
                </a:cubicBezTo>
                <a:cubicBezTo>
                  <a:pt x="9116397" y="4997440"/>
                  <a:pt x="9116149" y="4992628"/>
                  <a:pt x="9115653" y="4988758"/>
                </a:cubicBezTo>
                <a:cubicBezTo>
                  <a:pt x="9115157" y="4984889"/>
                  <a:pt x="9114413" y="4981763"/>
                  <a:pt x="9113420" y="4979382"/>
                </a:cubicBezTo>
                <a:cubicBezTo>
                  <a:pt x="9112427" y="4977001"/>
                  <a:pt x="9111187" y="4975265"/>
                  <a:pt x="9109699" y="4974173"/>
                </a:cubicBezTo>
                <a:cubicBezTo>
                  <a:pt x="9108211" y="4973082"/>
                  <a:pt x="9106574" y="4972536"/>
                  <a:pt x="9104788" y="4972536"/>
                </a:cubicBezTo>
                <a:lnTo>
                  <a:pt x="8966080" y="4972536"/>
                </a:lnTo>
                <a:lnTo>
                  <a:pt x="8966080" y="4863892"/>
                </a:lnTo>
                <a:lnTo>
                  <a:pt x="9082464" y="4863892"/>
                </a:lnTo>
                <a:cubicBezTo>
                  <a:pt x="9084250" y="4863892"/>
                  <a:pt x="9085887" y="4863395"/>
                  <a:pt x="9087375" y="4862403"/>
                </a:cubicBezTo>
                <a:cubicBezTo>
                  <a:pt x="9088863" y="4861411"/>
                  <a:pt x="9090103" y="4859774"/>
                  <a:pt x="9091096" y="4857492"/>
                </a:cubicBezTo>
                <a:cubicBezTo>
                  <a:pt x="9092088" y="4855210"/>
                  <a:pt x="9092833" y="4852184"/>
                  <a:pt x="9093329" y="4848413"/>
                </a:cubicBezTo>
                <a:cubicBezTo>
                  <a:pt x="9093824" y="4844643"/>
                  <a:pt x="9094073" y="4839881"/>
                  <a:pt x="9094073" y="4834126"/>
                </a:cubicBezTo>
                <a:cubicBezTo>
                  <a:pt x="9094073" y="4828570"/>
                  <a:pt x="9093824" y="4823857"/>
                  <a:pt x="9093329" y="4819987"/>
                </a:cubicBezTo>
                <a:cubicBezTo>
                  <a:pt x="9092833" y="4816118"/>
                  <a:pt x="9092088" y="4813042"/>
                  <a:pt x="9091096" y="4810760"/>
                </a:cubicBezTo>
                <a:cubicBezTo>
                  <a:pt x="9090103" y="4808478"/>
                  <a:pt x="9088863" y="4806791"/>
                  <a:pt x="9087375" y="4805700"/>
                </a:cubicBezTo>
                <a:cubicBezTo>
                  <a:pt x="9085887" y="4804608"/>
                  <a:pt x="9084250" y="4804063"/>
                  <a:pt x="9082464" y="4804063"/>
                </a:cubicBezTo>
                <a:lnTo>
                  <a:pt x="8966080" y="4804063"/>
                </a:lnTo>
                <a:lnTo>
                  <a:pt x="8966080" y="4710003"/>
                </a:lnTo>
                <a:lnTo>
                  <a:pt x="9103597" y="4710003"/>
                </a:lnTo>
                <a:cubicBezTo>
                  <a:pt x="9105383" y="4710003"/>
                  <a:pt x="9106971" y="4709458"/>
                  <a:pt x="9108360" y="4708366"/>
                </a:cubicBezTo>
                <a:cubicBezTo>
                  <a:pt x="9109749" y="4707275"/>
                  <a:pt x="9110939" y="4705538"/>
                  <a:pt x="9111932" y="4703157"/>
                </a:cubicBezTo>
                <a:cubicBezTo>
                  <a:pt x="9112924" y="4700776"/>
                  <a:pt x="9113669" y="4697650"/>
                  <a:pt x="9114164" y="4693781"/>
                </a:cubicBezTo>
                <a:cubicBezTo>
                  <a:pt x="9114660" y="4689911"/>
                  <a:pt x="9114909" y="4685199"/>
                  <a:pt x="9114909" y="4679642"/>
                </a:cubicBezTo>
                <a:cubicBezTo>
                  <a:pt x="9114909" y="4673689"/>
                  <a:pt x="9114660" y="4668778"/>
                  <a:pt x="9114164" y="4664908"/>
                </a:cubicBezTo>
                <a:cubicBezTo>
                  <a:pt x="9113669" y="4661039"/>
                  <a:pt x="9112924" y="4657864"/>
                  <a:pt x="9111932" y="4655383"/>
                </a:cubicBezTo>
                <a:cubicBezTo>
                  <a:pt x="9110939" y="4652903"/>
                  <a:pt x="9109749" y="4651167"/>
                  <a:pt x="9108360" y="4650174"/>
                </a:cubicBezTo>
                <a:cubicBezTo>
                  <a:pt x="9106971" y="4649182"/>
                  <a:pt x="9105383" y="4648686"/>
                  <a:pt x="9103597" y="4648686"/>
                </a:cubicBezTo>
                <a:close/>
                <a:moveTo>
                  <a:pt x="7815937" y="4648686"/>
                </a:moveTo>
                <a:cubicBezTo>
                  <a:pt x="7809388" y="4648686"/>
                  <a:pt x="7803882" y="4650621"/>
                  <a:pt x="7799417" y="4654490"/>
                </a:cubicBezTo>
                <a:cubicBezTo>
                  <a:pt x="7794952" y="4658360"/>
                  <a:pt x="7792720" y="4664660"/>
                  <a:pt x="7792720" y="4673392"/>
                </a:cubicBezTo>
                <a:lnTo>
                  <a:pt x="7792720" y="5023138"/>
                </a:lnTo>
                <a:cubicBezTo>
                  <a:pt x="7792720" y="5025122"/>
                  <a:pt x="7793315" y="5026908"/>
                  <a:pt x="7794505" y="5028495"/>
                </a:cubicBezTo>
                <a:cubicBezTo>
                  <a:pt x="7795696" y="5030083"/>
                  <a:pt x="7797780" y="5031373"/>
                  <a:pt x="7800756" y="5032365"/>
                </a:cubicBezTo>
                <a:cubicBezTo>
                  <a:pt x="7803733" y="5033357"/>
                  <a:pt x="7807751" y="5034151"/>
                  <a:pt x="7812811" y="5034746"/>
                </a:cubicBezTo>
                <a:cubicBezTo>
                  <a:pt x="7817872" y="5035342"/>
                  <a:pt x="7824172" y="5035639"/>
                  <a:pt x="7831713" y="5035639"/>
                </a:cubicBezTo>
                <a:cubicBezTo>
                  <a:pt x="7839452" y="5035639"/>
                  <a:pt x="7845802" y="5035342"/>
                  <a:pt x="7850763" y="5034746"/>
                </a:cubicBezTo>
                <a:cubicBezTo>
                  <a:pt x="7855723" y="5034151"/>
                  <a:pt x="7859692" y="5033357"/>
                  <a:pt x="7862669" y="5032365"/>
                </a:cubicBezTo>
                <a:cubicBezTo>
                  <a:pt x="7865645" y="5031373"/>
                  <a:pt x="7867778" y="5030083"/>
                  <a:pt x="7869068" y="5028495"/>
                </a:cubicBezTo>
                <a:cubicBezTo>
                  <a:pt x="7870358" y="5026908"/>
                  <a:pt x="7871003" y="5025122"/>
                  <a:pt x="7871003" y="5023138"/>
                </a:cubicBezTo>
                <a:lnTo>
                  <a:pt x="7871003" y="4876393"/>
                </a:lnTo>
                <a:lnTo>
                  <a:pt x="7895411" y="4876393"/>
                </a:lnTo>
                <a:cubicBezTo>
                  <a:pt x="7903745" y="4876393"/>
                  <a:pt x="7911087" y="4877683"/>
                  <a:pt x="7917438" y="4880263"/>
                </a:cubicBezTo>
                <a:cubicBezTo>
                  <a:pt x="7923788" y="4882842"/>
                  <a:pt x="7929393" y="4886662"/>
                  <a:pt x="7934255" y="4891722"/>
                </a:cubicBezTo>
                <a:cubicBezTo>
                  <a:pt x="7939117" y="4896783"/>
                  <a:pt x="7943532" y="4903083"/>
                  <a:pt x="7947501" y="4910624"/>
                </a:cubicBezTo>
                <a:cubicBezTo>
                  <a:pt x="7951470" y="4918164"/>
                  <a:pt x="7955538" y="4926796"/>
                  <a:pt x="7959705" y="4936520"/>
                </a:cubicBezTo>
                <a:lnTo>
                  <a:pt x="7994233" y="5022542"/>
                </a:lnTo>
                <a:cubicBezTo>
                  <a:pt x="7995026" y="5024924"/>
                  <a:pt x="7996019" y="5026958"/>
                  <a:pt x="7997209" y="5028644"/>
                </a:cubicBezTo>
                <a:cubicBezTo>
                  <a:pt x="7998400" y="5030331"/>
                  <a:pt x="8000434" y="5031720"/>
                  <a:pt x="8003311" y="5032811"/>
                </a:cubicBezTo>
                <a:cubicBezTo>
                  <a:pt x="8006188" y="5033903"/>
                  <a:pt x="8010108" y="5034647"/>
                  <a:pt x="8015069" y="5035044"/>
                </a:cubicBezTo>
                <a:cubicBezTo>
                  <a:pt x="8020030" y="5035441"/>
                  <a:pt x="8026677" y="5035639"/>
                  <a:pt x="8035012" y="5035639"/>
                </a:cubicBezTo>
                <a:cubicBezTo>
                  <a:pt x="8044934" y="5035639"/>
                  <a:pt x="8052772" y="5035441"/>
                  <a:pt x="8058527" y="5035044"/>
                </a:cubicBezTo>
                <a:cubicBezTo>
                  <a:pt x="8064281" y="5034647"/>
                  <a:pt x="8068647" y="5033952"/>
                  <a:pt x="8071623" y="5032960"/>
                </a:cubicBezTo>
                <a:cubicBezTo>
                  <a:pt x="8074600" y="5031968"/>
                  <a:pt x="8076485" y="5030728"/>
                  <a:pt x="8077279" y="5029240"/>
                </a:cubicBezTo>
                <a:cubicBezTo>
                  <a:pt x="8078072" y="5027751"/>
                  <a:pt x="8078470" y="5025916"/>
                  <a:pt x="8078470" y="5023733"/>
                </a:cubicBezTo>
                <a:cubicBezTo>
                  <a:pt x="8078470" y="5021749"/>
                  <a:pt x="8077974" y="5019020"/>
                  <a:pt x="8076981" y="5015547"/>
                </a:cubicBezTo>
                <a:cubicBezTo>
                  <a:pt x="8075989" y="5012075"/>
                  <a:pt x="8074005" y="5006568"/>
                  <a:pt x="8071028" y="4999027"/>
                </a:cubicBezTo>
                <a:lnTo>
                  <a:pt x="8038584" y="4923125"/>
                </a:lnTo>
                <a:cubicBezTo>
                  <a:pt x="8034813" y="4913997"/>
                  <a:pt x="8030944" y="4905811"/>
                  <a:pt x="8026975" y="4898568"/>
                </a:cubicBezTo>
                <a:cubicBezTo>
                  <a:pt x="8023006" y="4891325"/>
                  <a:pt x="8018789" y="4884876"/>
                  <a:pt x="8014325" y="4879221"/>
                </a:cubicBezTo>
                <a:cubicBezTo>
                  <a:pt x="8009860" y="4873565"/>
                  <a:pt x="8005097" y="4868753"/>
                  <a:pt x="8000037" y="4864784"/>
                </a:cubicBezTo>
                <a:cubicBezTo>
                  <a:pt x="7994977" y="4860816"/>
                  <a:pt x="7989570" y="4857442"/>
                  <a:pt x="7983815" y="4854664"/>
                </a:cubicBezTo>
                <a:cubicBezTo>
                  <a:pt x="7995721" y="4850894"/>
                  <a:pt x="8006337" y="4845933"/>
                  <a:pt x="8015664" y="4839781"/>
                </a:cubicBezTo>
                <a:cubicBezTo>
                  <a:pt x="8024991" y="4833630"/>
                  <a:pt x="8032829" y="4826387"/>
                  <a:pt x="8039179" y="4818052"/>
                </a:cubicBezTo>
                <a:cubicBezTo>
                  <a:pt x="8045529" y="4809718"/>
                  <a:pt x="8050341" y="4800243"/>
                  <a:pt x="8053615" y="4789626"/>
                </a:cubicBezTo>
                <a:cubicBezTo>
                  <a:pt x="8056889" y="4779010"/>
                  <a:pt x="8058527" y="4767252"/>
                  <a:pt x="8058527" y="4754354"/>
                </a:cubicBezTo>
                <a:cubicBezTo>
                  <a:pt x="8058527" y="4739074"/>
                  <a:pt x="8056245" y="4725531"/>
                  <a:pt x="8051680" y="4713724"/>
                </a:cubicBezTo>
                <a:cubicBezTo>
                  <a:pt x="8047116" y="4701917"/>
                  <a:pt x="8040518" y="4691697"/>
                  <a:pt x="8031886" y="4683065"/>
                </a:cubicBezTo>
                <a:cubicBezTo>
                  <a:pt x="8023254" y="4674433"/>
                  <a:pt x="8012737" y="4667438"/>
                  <a:pt x="8000335" y="4662081"/>
                </a:cubicBezTo>
                <a:cubicBezTo>
                  <a:pt x="7987933" y="4656723"/>
                  <a:pt x="7973992" y="4652952"/>
                  <a:pt x="7958514" y="4650770"/>
                </a:cubicBezTo>
                <a:cubicBezTo>
                  <a:pt x="7953156" y="4650174"/>
                  <a:pt x="7947203" y="4649678"/>
                  <a:pt x="7940655" y="4649281"/>
                </a:cubicBezTo>
                <a:cubicBezTo>
                  <a:pt x="7934106" y="4648884"/>
                  <a:pt x="7925772" y="4648686"/>
                  <a:pt x="7915652" y="4648686"/>
                </a:cubicBezTo>
                <a:close/>
                <a:moveTo>
                  <a:pt x="7070605" y="4648686"/>
                </a:moveTo>
                <a:cubicBezTo>
                  <a:pt x="7068621" y="4648686"/>
                  <a:pt x="7066934" y="4649232"/>
                  <a:pt x="7065545" y="4650323"/>
                </a:cubicBezTo>
                <a:cubicBezTo>
                  <a:pt x="7064156" y="4651415"/>
                  <a:pt x="7062966" y="4653200"/>
                  <a:pt x="7061973" y="4655681"/>
                </a:cubicBezTo>
                <a:cubicBezTo>
                  <a:pt x="7060981" y="4658161"/>
                  <a:pt x="7060237" y="4661485"/>
                  <a:pt x="7059741" y="4665652"/>
                </a:cubicBezTo>
                <a:cubicBezTo>
                  <a:pt x="7059245" y="4669820"/>
                  <a:pt x="7058997" y="4674880"/>
                  <a:pt x="7058997" y="4680833"/>
                </a:cubicBezTo>
                <a:cubicBezTo>
                  <a:pt x="7058997" y="4686588"/>
                  <a:pt x="7059245" y="4691499"/>
                  <a:pt x="7059741" y="4695567"/>
                </a:cubicBezTo>
                <a:cubicBezTo>
                  <a:pt x="7060237" y="4699635"/>
                  <a:pt x="7060981" y="4702909"/>
                  <a:pt x="7061973" y="4705390"/>
                </a:cubicBezTo>
                <a:cubicBezTo>
                  <a:pt x="7062966" y="4707870"/>
                  <a:pt x="7064156" y="4709706"/>
                  <a:pt x="7065545" y="4710896"/>
                </a:cubicBezTo>
                <a:cubicBezTo>
                  <a:pt x="7066934" y="4712087"/>
                  <a:pt x="7068621" y="4712682"/>
                  <a:pt x="7070605" y="4712682"/>
                </a:cubicBezTo>
                <a:lnTo>
                  <a:pt x="7167046" y="4712682"/>
                </a:lnTo>
                <a:lnTo>
                  <a:pt x="7167046" y="5023138"/>
                </a:lnTo>
                <a:cubicBezTo>
                  <a:pt x="7167046" y="5025122"/>
                  <a:pt x="7167691" y="5026908"/>
                  <a:pt x="7168981" y="5028495"/>
                </a:cubicBezTo>
                <a:cubicBezTo>
                  <a:pt x="7170271" y="5030083"/>
                  <a:pt x="7172404" y="5031373"/>
                  <a:pt x="7175380" y="5032365"/>
                </a:cubicBezTo>
                <a:cubicBezTo>
                  <a:pt x="7178357" y="5033357"/>
                  <a:pt x="7182375" y="5034151"/>
                  <a:pt x="7187436" y="5034746"/>
                </a:cubicBezTo>
                <a:cubicBezTo>
                  <a:pt x="7192496" y="5035342"/>
                  <a:pt x="7198796" y="5035639"/>
                  <a:pt x="7206337" y="5035639"/>
                </a:cubicBezTo>
                <a:cubicBezTo>
                  <a:pt x="7213878" y="5035639"/>
                  <a:pt x="7220178" y="5035342"/>
                  <a:pt x="7225238" y="5034746"/>
                </a:cubicBezTo>
                <a:cubicBezTo>
                  <a:pt x="7230298" y="5034151"/>
                  <a:pt x="7234316" y="5033357"/>
                  <a:pt x="7237293" y="5032365"/>
                </a:cubicBezTo>
                <a:cubicBezTo>
                  <a:pt x="7240270" y="5031373"/>
                  <a:pt x="7242403" y="5030083"/>
                  <a:pt x="7243693" y="5028495"/>
                </a:cubicBezTo>
                <a:cubicBezTo>
                  <a:pt x="7244983" y="5026908"/>
                  <a:pt x="7245627" y="5025122"/>
                  <a:pt x="7245627" y="5023138"/>
                </a:cubicBezTo>
                <a:lnTo>
                  <a:pt x="7245627" y="4712682"/>
                </a:lnTo>
                <a:lnTo>
                  <a:pt x="7342068" y="4712682"/>
                </a:lnTo>
                <a:cubicBezTo>
                  <a:pt x="7343854" y="4712682"/>
                  <a:pt x="7345491" y="4712087"/>
                  <a:pt x="7346979" y="4710896"/>
                </a:cubicBezTo>
                <a:cubicBezTo>
                  <a:pt x="7348468" y="4709706"/>
                  <a:pt x="7349708" y="4707870"/>
                  <a:pt x="7350700" y="4705390"/>
                </a:cubicBezTo>
                <a:cubicBezTo>
                  <a:pt x="7351692" y="4702909"/>
                  <a:pt x="7352437" y="4699635"/>
                  <a:pt x="7352932" y="4695567"/>
                </a:cubicBezTo>
                <a:cubicBezTo>
                  <a:pt x="7353428" y="4691499"/>
                  <a:pt x="7353677" y="4686588"/>
                  <a:pt x="7353677" y="4680833"/>
                </a:cubicBezTo>
                <a:cubicBezTo>
                  <a:pt x="7353677" y="4674880"/>
                  <a:pt x="7353428" y="4669820"/>
                  <a:pt x="7352932" y="4665652"/>
                </a:cubicBezTo>
                <a:cubicBezTo>
                  <a:pt x="7352437" y="4661485"/>
                  <a:pt x="7351692" y="4658161"/>
                  <a:pt x="7350700" y="4655681"/>
                </a:cubicBezTo>
                <a:cubicBezTo>
                  <a:pt x="7349708" y="4653200"/>
                  <a:pt x="7348468" y="4651415"/>
                  <a:pt x="7346979" y="4650323"/>
                </a:cubicBezTo>
                <a:cubicBezTo>
                  <a:pt x="7345491" y="4649232"/>
                  <a:pt x="7343854" y="4648686"/>
                  <a:pt x="7342068" y="4648686"/>
                </a:cubicBezTo>
                <a:close/>
                <a:moveTo>
                  <a:pt x="6320512" y="4648686"/>
                </a:moveTo>
                <a:cubicBezTo>
                  <a:pt x="6313964" y="4648686"/>
                  <a:pt x="6308457" y="4650621"/>
                  <a:pt x="6303992" y="4654490"/>
                </a:cubicBezTo>
                <a:cubicBezTo>
                  <a:pt x="6299527" y="4658360"/>
                  <a:pt x="6297295" y="4664660"/>
                  <a:pt x="6297295" y="4673392"/>
                </a:cubicBezTo>
                <a:lnTo>
                  <a:pt x="6297295" y="5009148"/>
                </a:lnTo>
                <a:cubicBezTo>
                  <a:pt x="6297295" y="5017879"/>
                  <a:pt x="6299527" y="5024179"/>
                  <a:pt x="6303992" y="5028049"/>
                </a:cubicBezTo>
                <a:cubicBezTo>
                  <a:pt x="6308457" y="5031918"/>
                  <a:pt x="6313964" y="5033853"/>
                  <a:pt x="6320512" y="5033853"/>
                </a:cubicBezTo>
                <a:lnTo>
                  <a:pt x="6412488" y="5033853"/>
                </a:lnTo>
                <a:cubicBezTo>
                  <a:pt x="6446619" y="5033853"/>
                  <a:pt x="6476037" y="5030133"/>
                  <a:pt x="6500743" y="5022691"/>
                </a:cubicBezTo>
                <a:cubicBezTo>
                  <a:pt x="6525449" y="5015250"/>
                  <a:pt x="6546433" y="5003592"/>
                  <a:pt x="6563697" y="4987716"/>
                </a:cubicBezTo>
                <a:cubicBezTo>
                  <a:pt x="6580961" y="4971842"/>
                  <a:pt x="6594207" y="4951353"/>
                  <a:pt x="6603434" y="4926250"/>
                </a:cubicBezTo>
                <a:cubicBezTo>
                  <a:pt x="6612662" y="4901148"/>
                  <a:pt x="6617275" y="4870936"/>
                  <a:pt x="6617275" y="4835614"/>
                </a:cubicBezTo>
                <a:cubicBezTo>
                  <a:pt x="6617275" y="4805055"/>
                  <a:pt x="6613009" y="4778167"/>
                  <a:pt x="6604476" y="4754949"/>
                </a:cubicBezTo>
                <a:cubicBezTo>
                  <a:pt x="6595943" y="4731732"/>
                  <a:pt x="6583491" y="4712236"/>
                  <a:pt x="6567120" y="4696460"/>
                </a:cubicBezTo>
                <a:cubicBezTo>
                  <a:pt x="6550749" y="4680684"/>
                  <a:pt x="6530608" y="4668778"/>
                  <a:pt x="6506696" y="4660741"/>
                </a:cubicBezTo>
                <a:cubicBezTo>
                  <a:pt x="6482784" y="4652704"/>
                  <a:pt x="6453664" y="4648686"/>
                  <a:pt x="6419334" y="4648686"/>
                </a:cubicBezTo>
                <a:close/>
                <a:moveTo>
                  <a:pt x="4110712" y="4648686"/>
                </a:moveTo>
                <a:cubicBezTo>
                  <a:pt x="4104164" y="4648686"/>
                  <a:pt x="4098657" y="4650621"/>
                  <a:pt x="4094192" y="4654490"/>
                </a:cubicBezTo>
                <a:cubicBezTo>
                  <a:pt x="4089728" y="4658360"/>
                  <a:pt x="4087495" y="4664660"/>
                  <a:pt x="4087495" y="4673392"/>
                </a:cubicBezTo>
                <a:lnTo>
                  <a:pt x="4087495" y="5023138"/>
                </a:lnTo>
                <a:cubicBezTo>
                  <a:pt x="4087495" y="5025122"/>
                  <a:pt x="4088090" y="5026908"/>
                  <a:pt x="4089281" y="5028495"/>
                </a:cubicBezTo>
                <a:cubicBezTo>
                  <a:pt x="4090472" y="5030083"/>
                  <a:pt x="4092555" y="5031373"/>
                  <a:pt x="4095532" y="5032365"/>
                </a:cubicBezTo>
                <a:cubicBezTo>
                  <a:pt x="4098508" y="5033357"/>
                  <a:pt x="4102527" y="5034151"/>
                  <a:pt x="4107587" y="5034746"/>
                </a:cubicBezTo>
                <a:cubicBezTo>
                  <a:pt x="4112647" y="5035342"/>
                  <a:pt x="4118947" y="5035639"/>
                  <a:pt x="4126488" y="5035639"/>
                </a:cubicBezTo>
                <a:cubicBezTo>
                  <a:pt x="4134227" y="5035639"/>
                  <a:pt x="4140577" y="5035342"/>
                  <a:pt x="4145538" y="5034746"/>
                </a:cubicBezTo>
                <a:cubicBezTo>
                  <a:pt x="4150499" y="5034151"/>
                  <a:pt x="4154468" y="5033357"/>
                  <a:pt x="4157444" y="5032365"/>
                </a:cubicBezTo>
                <a:cubicBezTo>
                  <a:pt x="4160421" y="5031373"/>
                  <a:pt x="4162554" y="5030083"/>
                  <a:pt x="4163844" y="5028495"/>
                </a:cubicBezTo>
                <a:cubicBezTo>
                  <a:pt x="4165134" y="5026908"/>
                  <a:pt x="4165779" y="5025122"/>
                  <a:pt x="4165779" y="5023138"/>
                </a:cubicBezTo>
                <a:lnTo>
                  <a:pt x="4165779" y="4876393"/>
                </a:lnTo>
                <a:lnTo>
                  <a:pt x="4190187" y="4876393"/>
                </a:lnTo>
                <a:cubicBezTo>
                  <a:pt x="4198521" y="4876393"/>
                  <a:pt x="4205863" y="4877683"/>
                  <a:pt x="4212213" y="4880263"/>
                </a:cubicBezTo>
                <a:cubicBezTo>
                  <a:pt x="4218563" y="4882842"/>
                  <a:pt x="4224169" y="4886662"/>
                  <a:pt x="4229030" y="4891722"/>
                </a:cubicBezTo>
                <a:cubicBezTo>
                  <a:pt x="4233892" y="4896783"/>
                  <a:pt x="4238308" y="4903083"/>
                  <a:pt x="4242276" y="4910624"/>
                </a:cubicBezTo>
                <a:cubicBezTo>
                  <a:pt x="4246245" y="4918164"/>
                  <a:pt x="4250313" y="4926796"/>
                  <a:pt x="4254480" y="4936520"/>
                </a:cubicBezTo>
                <a:lnTo>
                  <a:pt x="4289008" y="5022542"/>
                </a:lnTo>
                <a:cubicBezTo>
                  <a:pt x="4289802" y="5024924"/>
                  <a:pt x="4290794" y="5026958"/>
                  <a:pt x="4291985" y="5028644"/>
                </a:cubicBezTo>
                <a:cubicBezTo>
                  <a:pt x="4293175" y="5030331"/>
                  <a:pt x="4295209" y="5031720"/>
                  <a:pt x="4298087" y="5032811"/>
                </a:cubicBezTo>
                <a:cubicBezTo>
                  <a:pt x="4300964" y="5033903"/>
                  <a:pt x="4304883" y="5034647"/>
                  <a:pt x="4309844" y="5035044"/>
                </a:cubicBezTo>
                <a:cubicBezTo>
                  <a:pt x="4314805" y="5035441"/>
                  <a:pt x="4321453" y="5035639"/>
                  <a:pt x="4329787" y="5035639"/>
                </a:cubicBezTo>
                <a:cubicBezTo>
                  <a:pt x="4339709" y="5035639"/>
                  <a:pt x="4347547" y="5035441"/>
                  <a:pt x="4353302" y="5035044"/>
                </a:cubicBezTo>
                <a:cubicBezTo>
                  <a:pt x="4359057" y="5034647"/>
                  <a:pt x="4363422" y="5033952"/>
                  <a:pt x="4366399" y="5032960"/>
                </a:cubicBezTo>
                <a:cubicBezTo>
                  <a:pt x="4369375" y="5031968"/>
                  <a:pt x="4371260" y="5030728"/>
                  <a:pt x="4372054" y="5029240"/>
                </a:cubicBezTo>
                <a:cubicBezTo>
                  <a:pt x="4372848" y="5027751"/>
                  <a:pt x="4373245" y="5025916"/>
                  <a:pt x="4373245" y="5023733"/>
                </a:cubicBezTo>
                <a:cubicBezTo>
                  <a:pt x="4373245" y="5021749"/>
                  <a:pt x="4372749" y="5019020"/>
                  <a:pt x="4371756" y="5015547"/>
                </a:cubicBezTo>
                <a:cubicBezTo>
                  <a:pt x="4370764" y="5012075"/>
                  <a:pt x="4368780" y="5006568"/>
                  <a:pt x="4365803" y="4999027"/>
                </a:cubicBezTo>
                <a:lnTo>
                  <a:pt x="4333359" y="4923125"/>
                </a:lnTo>
                <a:cubicBezTo>
                  <a:pt x="4329589" y="4913997"/>
                  <a:pt x="4325719" y="4905811"/>
                  <a:pt x="4321750" y="4898568"/>
                </a:cubicBezTo>
                <a:cubicBezTo>
                  <a:pt x="4317782" y="4891325"/>
                  <a:pt x="4313566" y="4884876"/>
                  <a:pt x="4309100" y="4879221"/>
                </a:cubicBezTo>
                <a:cubicBezTo>
                  <a:pt x="4304635" y="4873565"/>
                  <a:pt x="4299872" y="4868753"/>
                  <a:pt x="4294812" y="4864784"/>
                </a:cubicBezTo>
                <a:cubicBezTo>
                  <a:pt x="4289752" y="4860816"/>
                  <a:pt x="4284345" y="4857442"/>
                  <a:pt x="4278591" y="4854664"/>
                </a:cubicBezTo>
                <a:cubicBezTo>
                  <a:pt x="4290496" y="4850894"/>
                  <a:pt x="4301114" y="4845933"/>
                  <a:pt x="4310439" y="4839781"/>
                </a:cubicBezTo>
                <a:cubicBezTo>
                  <a:pt x="4319766" y="4833630"/>
                  <a:pt x="4327604" y="4826387"/>
                  <a:pt x="4333954" y="4818052"/>
                </a:cubicBezTo>
                <a:cubicBezTo>
                  <a:pt x="4340304" y="4809718"/>
                  <a:pt x="4345116" y="4800243"/>
                  <a:pt x="4348390" y="4789626"/>
                </a:cubicBezTo>
                <a:cubicBezTo>
                  <a:pt x="4351666" y="4779010"/>
                  <a:pt x="4353302" y="4767252"/>
                  <a:pt x="4353302" y="4754354"/>
                </a:cubicBezTo>
                <a:cubicBezTo>
                  <a:pt x="4353302" y="4739074"/>
                  <a:pt x="4351020" y="4725531"/>
                  <a:pt x="4346456" y="4713724"/>
                </a:cubicBezTo>
                <a:cubicBezTo>
                  <a:pt x="4341892" y="4701917"/>
                  <a:pt x="4335294" y="4691697"/>
                  <a:pt x="4326662" y="4683065"/>
                </a:cubicBezTo>
                <a:cubicBezTo>
                  <a:pt x="4318030" y="4674433"/>
                  <a:pt x="4307512" y="4667438"/>
                  <a:pt x="4295110" y="4662081"/>
                </a:cubicBezTo>
                <a:cubicBezTo>
                  <a:pt x="4282708" y="4656723"/>
                  <a:pt x="4268767" y="4652952"/>
                  <a:pt x="4253289" y="4650770"/>
                </a:cubicBezTo>
                <a:cubicBezTo>
                  <a:pt x="4247931" y="4650174"/>
                  <a:pt x="4241978" y="4649678"/>
                  <a:pt x="4235431" y="4649281"/>
                </a:cubicBezTo>
                <a:cubicBezTo>
                  <a:pt x="4228881" y="4648884"/>
                  <a:pt x="4220548" y="4648686"/>
                  <a:pt x="4210427" y="4648686"/>
                </a:cubicBezTo>
                <a:close/>
                <a:moveTo>
                  <a:pt x="2634337" y="4648686"/>
                </a:moveTo>
                <a:cubicBezTo>
                  <a:pt x="2627789" y="4648686"/>
                  <a:pt x="2622282" y="4650621"/>
                  <a:pt x="2617817" y="4654490"/>
                </a:cubicBezTo>
                <a:cubicBezTo>
                  <a:pt x="2613352" y="4658360"/>
                  <a:pt x="2611120" y="4664660"/>
                  <a:pt x="2611120" y="4673392"/>
                </a:cubicBezTo>
                <a:lnTo>
                  <a:pt x="2611120" y="5009148"/>
                </a:lnTo>
                <a:cubicBezTo>
                  <a:pt x="2611120" y="5017879"/>
                  <a:pt x="2613352" y="5024179"/>
                  <a:pt x="2617817" y="5028049"/>
                </a:cubicBezTo>
                <a:cubicBezTo>
                  <a:pt x="2622282" y="5031918"/>
                  <a:pt x="2627789" y="5033853"/>
                  <a:pt x="2634337" y="5033853"/>
                </a:cubicBezTo>
                <a:lnTo>
                  <a:pt x="2827814" y="5033853"/>
                </a:lnTo>
                <a:cubicBezTo>
                  <a:pt x="2829600" y="5033853"/>
                  <a:pt x="2831237" y="5033307"/>
                  <a:pt x="2832725" y="5032216"/>
                </a:cubicBezTo>
                <a:cubicBezTo>
                  <a:pt x="2834213" y="5031125"/>
                  <a:pt x="2835454" y="5029388"/>
                  <a:pt x="2836446" y="5027007"/>
                </a:cubicBezTo>
                <a:cubicBezTo>
                  <a:pt x="2837438" y="5024626"/>
                  <a:pt x="2838182" y="5021500"/>
                  <a:pt x="2838678" y="5017631"/>
                </a:cubicBezTo>
                <a:cubicBezTo>
                  <a:pt x="2839174" y="5013761"/>
                  <a:pt x="2839422" y="5008949"/>
                  <a:pt x="2839422" y="5003195"/>
                </a:cubicBezTo>
                <a:cubicBezTo>
                  <a:pt x="2839422" y="4997440"/>
                  <a:pt x="2839174" y="4992628"/>
                  <a:pt x="2838678" y="4988758"/>
                </a:cubicBezTo>
                <a:cubicBezTo>
                  <a:pt x="2838182" y="4984889"/>
                  <a:pt x="2837438" y="4981763"/>
                  <a:pt x="2836446" y="4979382"/>
                </a:cubicBezTo>
                <a:cubicBezTo>
                  <a:pt x="2835454" y="4977001"/>
                  <a:pt x="2834213" y="4975265"/>
                  <a:pt x="2832725" y="4974173"/>
                </a:cubicBezTo>
                <a:cubicBezTo>
                  <a:pt x="2831237" y="4973082"/>
                  <a:pt x="2829600" y="4972536"/>
                  <a:pt x="2827814" y="4972536"/>
                </a:cubicBezTo>
                <a:lnTo>
                  <a:pt x="2689106" y="4972536"/>
                </a:lnTo>
                <a:lnTo>
                  <a:pt x="2689106" y="4863892"/>
                </a:lnTo>
                <a:lnTo>
                  <a:pt x="2805489" y="4863892"/>
                </a:lnTo>
                <a:cubicBezTo>
                  <a:pt x="2807275" y="4863892"/>
                  <a:pt x="2808913" y="4863395"/>
                  <a:pt x="2810401" y="4862403"/>
                </a:cubicBezTo>
                <a:cubicBezTo>
                  <a:pt x="2811889" y="4861411"/>
                  <a:pt x="2813129" y="4859774"/>
                  <a:pt x="2814122" y="4857492"/>
                </a:cubicBezTo>
                <a:cubicBezTo>
                  <a:pt x="2815114" y="4855210"/>
                  <a:pt x="2815858" y="4852184"/>
                  <a:pt x="2816354" y="4848413"/>
                </a:cubicBezTo>
                <a:cubicBezTo>
                  <a:pt x="2816850" y="4844643"/>
                  <a:pt x="2817098" y="4839881"/>
                  <a:pt x="2817098" y="4834126"/>
                </a:cubicBezTo>
                <a:cubicBezTo>
                  <a:pt x="2817098" y="4828570"/>
                  <a:pt x="2816850" y="4823857"/>
                  <a:pt x="2816354" y="4819987"/>
                </a:cubicBezTo>
                <a:cubicBezTo>
                  <a:pt x="2815858" y="4816118"/>
                  <a:pt x="2815114" y="4813042"/>
                  <a:pt x="2814122" y="4810760"/>
                </a:cubicBezTo>
                <a:cubicBezTo>
                  <a:pt x="2813129" y="4808478"/>
                  <a:pt x="2811889" y="4806791"/>
                  <a:pt x="2810401" y="4805700"/>
                </a:cubicBezTo>
                <a:cubicBezTo>
                  <a:pt x="2808913" y="4804608"/>
                  <a:pt x="2807275" y="4804063"/>
                  <a:pt x="2805489" y="4804063"/>
                </a:cubicBezTo>
                <a:lnTo>
                  <a:pt x="2689106" y="4804063"/>
                </a:lnTo>
                <a:lnTo>
                  <a:pt x="2689106" y="4710003"/>
                </a:lnTo>
                <a:lnTo>
                  <a:pt x="2826623" y="4710003"/>
                </a:lnTo>
                <a:cubicBezTo>
                  <a:pt x="2828409" y="4710003"/>
                  <a:pt x="2829996" y="4709458"/>
                  <a:pt x="2831385" y="4708366"/>
                </a:cubicBezTo>
                <a:cubicBezTo>
                  <a:pt x="2832775" y="4707275"/>
                  <a:pt x="2833965" y="4705538"/>
                  <a:pt x="2834958" y="4703157"/>
                </a:cubicBezTo>
                <a:cubicBezTo>
                  <a:pt x="2835950" y="4700776"/>
                  <a:pt x="2836694" y="4697650"/>
                  <a:pt x="2837190" y="4693781"/>
                </a:cubicBezTo>
                <a:cubicBezTo>
                  <a:pt x="2837686" y="4689911"/>
                  <a:pt x="2837934" y="4685199"/>
                  <a:pt x="2837934" y="4679642"/>
                </a:cubicBezTo>
                <a:cubicBezTo>
                  <a:pt x="2837934" y="4673689"/>
                  <a:pt x="2837686" y="4668778"/>
                  <a:pt x="2837190" y="4664908"/>
                </a:cubicBezTo>
                <a:cubicBezTo>
                  <a:pt x="2836694" y="4661039"/>
                  <a:pt x="2835950" y="4657864"/>
                  <a:pt x="2834958" y="4655383"/>
                </a:cubicBezTo>
                <a:cubicBezTo>
                  <a:pt x="2833965" y="4652903"/>
                  <a:pt x="2832775" y="4651167"/>
                  <a:pt x="2831385" y="4650174"/>
                </a:cubicBezTo>
                <a:cubicBezTo>
                  <a:pt x="2829996" y="4649182"/>
                  <a:pt x="2828409" y="4648686"/>
                  <a:pt x="2826623" y="4648686"/>
                </a:cubicBezTo>
                <a:close/>
                <a:moveTo>
                  <a:pt x="1939012" y="4648686"/>
                </a:moveTo>
                <a:cubicBezTo>
                  <a:pt x="1932464" y="4648686"/>
                  <a:pt x="1926957" y="4650621"/>
                  <a:pt x="1922492" y="4654490"/>
                </a:cubicBezTo>
                <a:cubicBezTo>
                  <a:pt x="1918027" y="4658360"/>
                  <a:pt x="1915795" y="4664660"/>
                  <a:pt x="1915795" y="4673392"/>
                </a:cubicBezTo>
                <a:lnTo>
                  <a:pt x="1915795" y="5022542"/>
                </a:lnTo>
                <a:cubicBezTo>
                  <a:pt x="1915795" y="5024725"/>
                  <a:pt x="1916440" y="5026610"/>
                  <a:pt x="1917730" y="5028198"/>
                </a:cubicBezTo>
                <a:cubicBezTo>
                  <a:pt x="1919019" y="5029785"/>
                  <a:pt x="1921153" y="5031125"/>
                  <a:pt x="1924129" y="5032216"/>
                </a:cubicBezTo>
                <a:cubicBezTo>
                  <a:pt x="1927106" y="5033307"/>
                  <a:pt x="1931124" y="5034151"/>
                  <a:pt x="1936184" y="5034746"/>
                </a:cubicBezTo>
                <a:cubicBezTo>
                  <a:pt x="1941244" y="5035342"/>
                  <a:pt x="1947545" y="5035639"/>
                  <a:pt x="1955086" y="5035639"/>
                </a:cubicBezTo>
                <a:cubicBezTo>
                  <a:pt x="1962825" y="5035639"/>
                  <a:pt x="1969175" y="5035342"/>
                  <a:pt x="1974135" y="5034746"/>
                </a:cubicBezTo>
                <a:cubicBezTo>
                  <a:pt x="1979096" y="5034151"/>
                  <a:pt x="1983115" y="5033307"/>
                  <a:pt x="1986191" y="5032216"/>
                </a:cubicBezTo>
                <a:cubicBezTo>
                  <a:pt x="1989266" y="5031125"/>
                  <a:pt x="1991400" y="5029785"/>
                  <a:pt x="1992590" y="5028198"/>
                </a:cubicBezTo>
                <a:cubicBezTo>
                  <a:pt x="1993781" y="5026610"/>
                  <a:pt x="1994376" y="5024725"/>
                  <a:pt x="1994376" y="5022542"/>
                </a:cubicBezTo>
                <a:lnTo>
                  <a:pt x="1994376" y="4879072"/>
                </a:lnTo>
                <a:lnTo>
                  <a:pt x="2112546" y="4879072"/>
                </a:lnTo>
                <a:cubicBezTo>
                  <a:pt x="2114332" y="4879072"/>
                  <a:pt x="2115919" y="4878526"/>
                  <a:pt x="2117308" y="4877435"/>
                </a:cubicBezTo>
                <a:cubicBezTo>
                  <a:pt x="2118697" y="4876343"/>
                  <a:pt x="2119938" y="4874508"/>
                  <a:pt x="2121029" y="4871928"/>
                </a:cubicBezTo>
                <a:cubicBezTo>
                  <a:pt x="2122120" y="4869349"/>
                  <a:pt x="2122914" y="4866074"/>
                  <a:pt x="2123410" y="4862106"/>
                </a:cubicBezTo>
                <a:cubicBezTo>
                  <a:pt x="2123906" y="4858137"/>
                  <a:pt x="2124154" y="4853176"/>
                  <a:pt x="2124154" y="4847223"/>
                </a:cubicBezTo>
                <a:cubicBezTo>
                  <a:pt x="2124154" y="4841270"/>
                  <a:pt x="2123906" y="4836309"/>
                  <a:pt x="2123410" y="4832340"/>
                </a:cubicBezTo>
                <a:cubicBezTo>
                  <a:pt x="2122914" y="4828371"/>
                  <a:pt x="2122120" y="4825196"/>
                  <a:pt x="2121029" y="4822815"/>
                </a:cubicBezTo>
                <a:cubicBezTo>
                  <a:pt x="2119938" y="4820434"/>
                  <a:pt x="2118697" y="4818747"/>
                  <a:pt x="2117308" y="4817755"/>
                </a:cubicBezTo>
                <a:cubicBezTo>
                  <a:pt x="2115919" y="4816763"/>
                  <a:pt x="2114332" y="4816267"/>
                  <a:pt x="2112546" y="4816267"/>
                </a:cubicBezTo>
                <a:lnTo>
                  <a:pt x="1994376" y="4816267"/>
                </a:lnTo>
                <a:lnTo>
                  <a:pt x="1994376" y="4712682"/>
                </a:lnTo>
                <a:lnTo>
                  <a:pt x="2120285" y="4712682"/>
                </a:lnTo>
                <a:cubicBezTo>
                  <a:pt x="2122071" y="4712682"/>
                  <a:pt x="2123658" y="4712087"/>
                  <a:pt x="2125047" y="4710896"/>
                </a:cubicBezTo>
                <a:cubicBezTo>
                  <a:pt x="2126436" y="4709706"/>
                  <a:pt x="2127677" y="4707920"/>
                  <a:pt x="2128768" y="4705538"/>
                </a:cubicBezTo>
                <a:cubicBezTo>
                  <a:pt x="2129859" y="4703157"/>
                  <a:pt x="2130653" y="4699933"/>
                  <a:pt x="2131149" y="4695865"/>
                </a:cubicBezTo>
                <a:cubicBezTo>
                  <a:pt x="2131645" y="4691797"/>
                  <a:pt x="2131893" y="4686786"/>
                  <a:pt x="2131893" y="4680833"/>
                </a:cubicBezTo>
                <a:cubicBezTo>
                  <a:pt x="2131893" y="4674880"/>
                  <a:pt x="2131645" y="4669820"/>
                  <a:pt x="2131149" y="4665652"/>
                </a:cubicBezTo>
                <a:cubicBezTo>
                  <a:pt x="2130653" y="4661485"/>
                  <a:pt x="2129859" y="4658161"/>
                  <a:pt x="2128768" y="4655681"/>
                </a:cubicBezTo>
                <a:cubicBezTo>
                  <a:pt x="2127677" y="4653200"/>
                  <a:pt x="2126436" y="4651415"/>
                  <a:pt x="2125047" y="4650323"/>
                </a:cubicBezTo>
                <a:cubicBezTo>
                  <a:pt x="2123658" y="4649232"/>
                  <a:pt x="2122071" y="4648686"/>
                  <a:pt x="2120285" y="4648686"/>
                </a:cubicBezTo>
                <a:close/>
                <a:moveTo>
                  <a:pt x="6180614" y="4647495"/>
                </a:moveTo>
                <a:cubicBezTo>
                  <a:pt x="6173470" y="4647495"/>
                  <a:pt x="6167616" y="4647743"/>
                  <a:pt x="6163052" y="4648240"/>
                </a:cubicBezTo>
                <a:cubicBezTo>
                  <a:pt x="6158488" y="4648736"/>
                  <a:pt x="6154817" y="4649579"/>
                  <a:pt x="6152039" y="4650770"/>
                </a:cubicBezTo>
                <a:cubicBezTo>
                  <a:pt x="6149261" y="4651960"/>
                  <a:pt x="6147276" y="4653349"/>
                  <a:pt x="6146085" y="4654937"/>
                </a:cubicBezTo>
                <a:cubicBezTo>
                  <a:pt x="6144895" y="4656524"/>
                  <a:pt x="6144300" y="4658310"/>
                  <a:pt x="6144300" y="4660295"/>
                </a:cubicBezTo>
                <a:lnTo>
                  <a:pt x="6144300" y="4840972"/>
                </a:lnTo>
                <a:cubicBezTo>
                  <a:pt x="6144300" y="4854664"/>
                  <a:pt x="6144449" y="4869051"/>
                  <a:pt x="6144746" y="4884132"/>
                </a:cubicBezTo>
                <a:cubicBezTo>
                  <a:pt x="6145044" y="4899213"/>
                  <a:pt x="6145490" y="4913699"/>
                  <a:pt x="6146085" y="4927590"/>
                </a:cubicBezTo>
                <a:lnTo>
                  <a:pt x="6145788" y="4927590"/>
                </a:lnTo>
                <a:cubicBezTo>
                  <a:pt x="6142216" y="4919652"/>
                  <a:pt x="6138545" y="4911715"/>
                  <a:pt x="6134775" y="4903777"/>
                </a:cubicBezTo>
                <a:cubicBezTo>
                  <a:pt x="6131004" y="4895840"/>
                  <a:pt x="6127135" y="4887754"/>
                  <a:pt x="6123166" y="4879518"/>
                </a:cubicBezTo>
                <a:cubicBezTo>
                  <a:pt x="6119197" y="4871283"/>
                  <a:pt x="6115080" y="4863048"/>
                  <a:pt x="6110813" y="4854813"/>
                </a:cubicBezTo>
                <a:cubicBezTo>
                  <a:pt x="6106547" y="4846578"/>
                  <a:pt x="6102231" y="4838194"/>
                  <a:pt x="6097865" y="4829661"/>
                </a:cubicBezTo>
                <a:lnTo>
                  <a:pt x="6022856" y="4688870"/>
                </a:lnTo>
                <a:cubicBezTo>
                  <a:pt x="6019085" y="4681131"/>
                  <a:pt x="6015415" y="4674632"/>
                  <a:pt x="6011843" y="4669373"/>
                </a:cubicBezTo>
                <a:cubicBezTo>
                  <a:pt x="6008271" y="4664115"/>
                  <a:pt x="6004451" y="4659997"/>
                  <a:pt x="6000383" y="4657020"/>
                </a:cubicBezTo>
                <a:cubicBezTo>
                  <a:pt x="5996315" y="4654044"/>
                  <a:pt x="5991701" y="4651911"/>
                  <a:pt x="5986542" y="4650621"/>
                </a:cubicBezTo>
                <a:cubicBezTo>
                  <a:pt x="5981383" y="4649331"/>
                  <a:pt x="5975032" y="4648686"/>
                  <a:pt x="5967492" y="4648686"/>
                </a:cubicBezTo>
                <a:lnTo>
                  <a:pt x="5925522" y="4648686"/>
                </a:lnTo>
                <a:cubicBezTo>
                  <a:pt x="5917584" y="4648686"/>
                  <a:pt x="5910887" y="4651018"/>
                  <a:pt x="5905430" y="4655681"/>
                </a:cubicBezTo>
                <a:cubicBezTo>
                  <a:pt x="5899974" y="4660344"/>
                  <a:pt x="5897245" y="4667339"/>
                  <a:pt x="5897245" y="4676666"/>
                </a:cubicBezTo>
                <a:lnTo>
                  <a:pt x="5897245" y="5022840"/>
                </a:lnTo>
                <a:cubicBezTo>
                  <a:pt x="5897245" y="5024824"/>
                  <a:pt x="5897741" y="5026610"/>
                  <a:pt x="5898733" y="5028198"/>
                </a:cubicBezTo>
                <a:cubicBezTo>
                  <a:pt x="5899725" y="5029785"/>
                  <a:pt x="5901511" y="5031125"/>
                  <a:pt x="5904091" y="5032216"/>
                </a:cubicBezTo>
                <a:cubicBezTo>
                  <a:pt x="5906671" y="5033307"/>
                  <a:pt x="5910243" y="5034151"/>
                  <a:pt x="5914807" y="5034746"/>
                </a:cubicBezTo>
                <a:cubicBezTo>
                  <a:pt x="5919371" y="5035342"/>
                  <a:pt x="5925126" y="5035639"/>
                  <a:pt x="5932072" y="5035639"/>
                </a:cubicBezTo>
                <a:cubicBezTo>
                  <a:pt x="5939214" y="5035639"/>
                  <a:pt x="5945068" y="5035342"/>
                  <a:pt x="5949632" y="5034746"/>
                </a:cubicBezTo>
                <a:cubicBezTo>
                  <a:pt x="5954196" y="5034151"/>
                  <a:pt x="5957819" y="5033307"/>
                  <a:pt x="5960497" y="5032216"/>
                </a:cubicBezTo>
                <a:cubicBezTo>
                  <a:pt x="5963176" y="5031125"/>
                  <a:pt x="5965061" y="5029785"/>
                  <a:pt x="5966152" y="5028198"/>
                </a:cubicBezTo>
                <a:cubicBezTo>
                  <a:pt x="5967244" y="5026610"/>
                  <a:pt x="5967789" y="5024824"/>
                  <a:pt x="5967789" y="5022840"/>
                </a:cubicBezTo>
                <a:lnTo>
                  <a:pt x="5967789" y="4821327"/>
                </a:lnTo>
                <a:cubicBezTo>
                  <a:pt x="5967789" y="4806245"/>
                  <a:pt x="5967591" y="4791611"/>
                  <a:pt x="5967194" y="4777422"/>
                </a:cubicBezTo>
                <a:cubicBezTo>
                  <a:pt x="5966797" y="4763234"/>
                  <a:pt x="5966202" y="4748996"/>
                  <a:pt x="5965408" y="4734709"/>
                </a:cubicBezTo>
                <a:lnTo>
                  <a:pt x="5966004" y="4734709"/>
                </a:lnTo>
                <a:cubicBezTo>
                  <a:pt x="5970568" y="4746417"/>
                  <a:pt x="5975727" y="4758472"/>
                  <a:pt x="5981482" y="4770874"/>
                </a:cubicBezTo>
                <a:cubicBezTo>
                  <a:pt x="5987236" y="4783276"/>
                  <a:pt x="5992892" y="4794835"/>
                  <a:pt x="5998449" y="4805551"/>
                </a:cubicBezTo>
                <a:lnTo>
                  <a:pt x="6094294" y="4985633"/>
                </a:lnTo>
                <a:cubicBezTo>
                  <a:pt x="6099255" y="4995555"/>
                  <a:pt x="6103719" y="5003641"/>
                  <a:pt x="6107688" y="5009892"/>
                </a:cubicBezTo>
                <a:cubicBezTo>
                  <a:pt x="6111657" y="5016143"/>
                  <a:pt x="6115775" y="5021104"/>
                  <a:pt x="6120041" y="5024775"/>
                </a:cubicBezTo>
                <a:cubicBezTo>
                  <a:pt x="6124307" y="5028446"/>
                  <a:pt x="6128970" y="5030976"/>
                  <a:pt x="6134031" y="5032365"/>
                </a:cubicBezTo>
                <a:cubicBezTo>
                  <a:pt x="6139091" y="5033754"/>
                  <a:pt x="6145094" y="5034449"/>
                  <a:pt x="6152039" y="5034449"/>
                </a:cubicBezTo>
                <a:lnTo>
                  <a:pt x="6185376" y="5034449"/>
                </a:lnTo>
                <a:cubicBezTo>
                  <a:pt x="6189147" y="5034449"/>
                  <a:pt x="6192867" y="5033903"/>
                  <a:pt x="6196538" y="5032811"/>
                </a:cubicBezTo>
                <a:cubicBezTo>
                  <a:pt x="6200209" y="5031720"/>
                  <a:pt x="6203384" y="5029984"/>
                  <a:pt x="6206063" y="5027602"/>
                </a:cubicBezTo>
                <a:cubicBezTo>
                  <a:pt x="6208742" y="5025221"/>
                  <a:pt x="6210876" y="5022245"/>
                  <a:pt x="6212463" y="5018673"/>
                </a:cubicBezTo>
                <a:cubicBezTo>
                  <a:pt x="6214050" y="5015101"/>
                  <a:pt x="6214844" y="5011033"/>
                  <a:pt x="6214844" y="5006469"/>
                </a:cubicBezTo>
                <a:lnTo>
                  <a:pt x="6214844" y="4660295"/>
                </a:lnTo>
                <a:cubicBezTo>
                  <a:pt x="6214844" y="4658310"/>
                  <a:pt x="6214348" y="4656524"/>
                  <a:pt x="6213356" y="4654937"/>
                </a:cubicBezTo>
                <a:cubicBezTo>
                  <a:pt x="6212364" y="4653349"/>
                  <a:pt x="6210627" y="4651960"/>
                  <a:pt x="6208147" y="4650770"/>
                </a:cubicBezTo>
                <a:cubicBezTo>
                  <a:pt x="6205667" y="4649579"/>
                  <a:pt x="6202144" y="4648736"/>
                  <a:pt x="6197580" y="4648240"/>
                </a:cubicBezTo>
                <a:cubicBezTo>
                  <a:pt x="6193016" y="4647743"/>
                  <a:pt x="6187361" y="4647495"/>
                  <a:pt x="6180614" y="4647495"/>
                </a:cubicBezTo>
                <a:close/>
                <a:moveTo>
                  <a:pt x="4875688" y="4647495"/>
                </a:moveTo>
                <a:cubicBezTo>
                  <a:pt x="4868546" y="4647495"/>
                  <a:pt x="4862691" y="4647743"/>
                  <a:pt x="4858127" y="4648240"/>
                </a:cubicBezTo>
                <a:cubicBezTo>
                  <a:pt x="4853563" y="4648736"/>
                  <a:pt x="4849892" y="4649579"/>
                  <a:pt x="4847113" y="4650770"/>
                </a:cubicBezTo>
                <a:cubicBezTo>
                  <a:pt x="4844336" y="4651960"/>
                  <a:pt x="4842351" y="4653349"/>
                  <a:pt x="4841160" y="4654937"/>
                </a:cubicBezTo>
                <a:cubicBezTo>
                  <a:pt x="4839970" y="4656524"/>
                  <a:pt x="4839375" y="4658310"/>
                  <a:pt x="4839375" y="4660295"/>
                </a:cubicBezTo>
                <a:lnTo>
                  <a:pt x="4839375" y="4840972"/>
                </a:lnTo>
                <a:cubicBezTo>
                  <a:pt x="4839375" y="4854664"/>
                  <a:pt x="4839524" y="4869051"/>
                  <a:pt x="4839821" y="4884132"/>
                </a:cubicBezTo>
                <a:cubicBezTo>
                  <a:pt x="4840119" y="4899213"/>
                  <a:pt x="4840565" y="4913699"/>
                  <a:pt x="4841160" y="4927590"/>
                </a:cubicBezTo>
                <a:lnTo>
                  <a:pt x="4840863" y="4927590"/>
                </a:lnTo>
                <a:cubicBezTo>
                  <a:pt x="4837291" y="4919652"/>
                  <a:pt x="4833620" y="4911715"/>
                  <a:pt x="4829849" y="4903777"/>
                </a:cubicBezTo>
                <a:cubicBezTo>
                  <a:pt x="4826079" y="4895840"/>
                  <a:pt x="4822210" y="4887754"/>
                  <a:pt x="4818241" y="4879518"/>
                </a:cubicBezTo>
                <a:cubicBezTo>
                  <a:pt x="4814272" y="4871283"/>
                  <a:pt x="4810154" y="4863048"/>
                  <a:pt x="4805888" y="4854813"/>
                </a:cubicBezTo>
                <a:cubicBezTo>
                  <a:pt x="4801622" y="4846578"/>
                  <a:pt x="4797306" y="4838194"/>
                  <a:pt x="4792941" y="4829661"/>
                </a:cubicBezTo>
                <a:lnTo>
                  <a:pt x="4717931" y="4688870"/>
                </a:lnTo>
                <a:cubicBezTo>
                  <a:pt x="4714160" y="4681131"/>
                  <a:pt x="4710490" y="4674632"/>
                  <a:pt x="4706917" y="4669373"/>
                </a:cubicBezTo>
                <a:cubicBezTo>
                  <a:pt x="4703345" y="4664115"/>
                  <a:pt x="4699526" y="4659997"/>
                  <a:pt x="4695458" y="4657020"/>
                </a:cubicBezTo>
                <a:cubicBezTo>
                  <a:pt x="4691390" y="4654044"/>
                  <a:pt x="4686776" y="4651911"/>
                  <a:pt x="4681617" y="4650621"/>
                </a:cubicBezTo>
                <a:cubicBezTo>
                  <a:pt x="4676458" y="4649331"/>
                  <a:pt x="4670107" y="4648686"/>
                  <a:pt x="4662567" y="4648686"/>
                </a:cubicBezTo>
                <a:lnTo>
                  <a:pt x="4620598" y="4648686"/>
                </a:lnTo>
                <a:cubicBezTo>
                  <a:pt x="4612659" y="4648686"/>
                  <a:pt x="4605962" y="4651018"/>
                  <a:pt x="4600505" y="4655681"/>
                </a:cubicBezTo>
                <a:cubicBezTo>
                  <a:pt x="4595048" y="4660344"/>
                  <a:pt x="4592321" y="4667339"/>
                  <a:pt x="4592321" y="4676666"/>
                </a:cubicBezTo>
                <a:lnTo>
                  <a:pt x="4592321" y="5022840"/>
                </a:lnTo>
                <a:cubicBezTo>
                  <a:pt x="4592321" y="5024824"/>
                  <a:pt x="4592816" y="5026610"/>
                  <a:pt x="4593808" y="5028198"/>
                </a:cubicBezTo>
                <a:cubicBezTo>
                  <a:pt x="4594800" y="5029785"/>
                  <a:pt x="4596586" y="5031125"/>
                  <a:pt x="4599166" y="5032216"/>
                </a:cubicBezTo>
                <a:cubicBezTo>
                  <a:pt x="4601746" y="5033307"/>
                  <a:pt x="4605318" y="5034151"/>
                  <a:pt x="4609882" y="5034746"/>
                </a:cubicBezTo>
                <a:cubicBezTo>
                  <a:pt x="4614445" y="5035342"/>
                  <a:pt x="4620201" y="5035639"/>
                  <a:pt x="4627146" y="5035639"/>
                </a:cubicBezTo>
                <a:cubicBezTo>
                  <a:pt x="4634289" y="5035639"/>
                  <a:pt x="4640143" y="5035342"/>
                  <a:pt x="4644708" y="5034746"/>
                </a:cubicBezTo>
                <a:cubicBezTo>
                  <a:pt x="4649271" y="5034151"/>
                  <a:pt x="4652893" y="5033307"/>
                  <a:pt x="4655573" y="5032216"/>
                </a:cubicBezTo>
                <a:cubicBezTo>
                  <a:pt x="4658251" y="5031125"/>
                  <a:pt x="4660136" y="5029785"/>
                  <a:pt x="4661228" y="5028198"/>
                </a:cubicBezTo>
                <a:cubicBezTo>
                  <a:pt x="4662319" y="5026610"/>
                  <a:pt x="4662864" y="5024824"/>
                  <a:pt x="4662864" y="5022840"/>
                </a:cubicBezTo>
                <a:lnTo>
                  <a:pt x="4662864" y="4821327"/>
                </a:lnTo>
                <a:cubicBezTo>
                  <a:pt x="4662864" y="4806245"/>
                  <a:pt x="4662666" y="4791611"/>
                  <a:pt x="4662269" y="4777422"/>
                </a:cubicBezTo>
                <a:cubicBezTo>
                  <a:pt x="4661872" y="4763234"/>
                  <a:pt x="4661277" y="4748996"/>
                  <a:pt x="4660483" y="4734709"/>
                </a:cubicBezTo>
                <a:lnTo>
                  <a:pt x="4661079" y="4734709"/>
                </a:lnTo>
                <a:cubicBezTo>
                  <a:pt x="4665643" y="4746417"/>
                  <a:pt x="4670802" y="4758472"/>
                  <a:pt x="4676557" y="4770874"/>
                </a:cubicBezTo>
                <a:cubicBezTo>
                  <a:pt x="4682311" y="4783276"/>
                  <a:pt x="4687967" y="4794835"/>
                  <a:pt x="4693523" y="4805551"/>
                </a:cubicBezTo>
                <a:lnTo>
                  <a:pt x="4789368" y="4985633"/>
                </a:lnTo>
                <a:cubicBezTo>
                  <a:pt x="4794329" y="4995555"/>
                  <a:pt x="4798794" y="5003641"/>
                  <a:pt x="4802763" y="5009892"/>
                </a:cubicBezTo>
                <a:cubicBezTo>
                  <a:pt x="4806732" y="5016143"/>
                  <a:pt x="4810849" y="5021104"/>
                  <a:pt x="4815115" y="5024775"/>
                </a:cubicBezTo>
                <a:cubicBezTo>
                  <a:pt x="4819382" y="5028446"/>
                  <a:pt x="4824045" y="5030976"/>
                  <a:pt x="4829106" y="5032365"/>
                </a:cubicBezTo>
                <a:cubicBezTo>
                  <a:pt x="4834166" y="5033754"/>
                  <a:pt x="4840169" y="5034449"/>
                  <a:pt x="4847113" y="5034449"/>
                </a:cubicBezTo>
                <a:lnTo>
                  <a:pt x="4880451" y="5034449"/>
                </a:lnTo>
                <a:cubicBezTo>
                  <a:pt x="4884222" y="5034449"/>
                  <a:pt x="4887942" y="5033903"/>
                  <a:pt x="4891614" y="5032811"/>
                </a:cubicBezTo>
                <a:cubicBezTo>
                  <a:pt x="4895284" y="5031720"/>
                  <a:pt x="4898459" y="5029984"/>
                  <a:pt x="4901138" y="5027602"/>
                </a:cubicBezTo>
                <a:cubicBezTo>
                  <a:pt x="4903817" y="5025221"/>
                  <a:pt x="4905951" y="5022245"/>
                  <a:pt x="4907538" y="5018673"/>
                </a:cubicBezTo>
                <a:cubicBezTo>
                  <a:pt x="4909125" y="5015101"/>
                  <a:pt x="4909919" y="5011033"/>
                  <a:pt x="4909919" y="5006469"/>
                </a:cubicBezTo>
                <a:lnTo>
                  <a:pt x="4909919" y="4660295"/>
                </a:lnTo>
                <a:cubicBezTo>
                  <a:pt x="4909919" y="4658310"/>
                  <a:pt x="4909423" y="4656524"/>
                  <a:pt x="4908431" y="4654937"/>
                </a:cubicBezTo>
                <a:cubicBezTo>
                  <a:pt x="4907439" y="4653349"/>
                  <a:pt x="4905702" y="4651960"/>
                  <a:pt x="4903222" y="4650770"/>
                </a:cubicBezTo>
                <a:cubicBezTo>
                  <a:pt x="4900742" y="4649579"/>
                  <a:pt x="4897219" y="4648736"/>
                  <a:pt x="4892655" y="4648240"/>
                </a:cubicBezTo>
                <a:cubicBezTo>
                  <a:pt x="4888091" y="4647743"/>
                  <a:pt x="4882435" y="4647495"/>
                  <a:pt x="4875688" y="4647495"/>
                </a:cubicBezTo>
                <a:close/>
                <a:moveTo>
                  <a:pt x="9606934" y="4646900"/>
                </a:moveTo>
                <a:cubicBezTo>
                  <a:pt x="9596021" y="4646900"/>
                  <a:pt x="9587487" y="4647148"/>
                  <a:pt x="9581335" y="4647644"/>
                </a:cubicBezTo>
                <a:cubicBezTo>
                  <a:pt x="9575185" y="4648140"/>
                  <a:pt x="9570967" y="4649430"/>
                  <a:pt x="9568685" y="4651514"/>
                </a:cubicBezTo>
                <a:cubicBezTo>
                  <a:pt x="9566403" y="4653597"/>
                  <a:pt x="9565808" y="4656673"/>
                  <a:pt x="9566899" y="4660741"/>
                </a:cubicBezTo>
                <a:cubicBezTo>
                  <a:pt x="9567991" y="4664809"/>
                  <a:pt x="9570422" y="4670514"/>
                  <a:pt x="9574192" y="4677856"/>
                </a:cubicBezTo>
                <a:lnTo>
                  <a:pt x="9679563" y="4887704"/>
                </a:lnTo>
                <a:lnTo>
                  <a:pt x="9679563" y="5023138"/>
                </a:lnTo>
                <a:cubicBezTo>
                  <a:pt x="9679563" y="5025122"/>
                  <a:pt x="9680157" y="5026908"/>
                  <a:pt x="9681348" y="5028495"/>
                </a:cubicBezTo>
                <a:cubicBezTo>
                  <a:pt x="9682539" y="5030083"/>
                  <a:pt x="9684672" y="5031373"/>
                  <a:pt x="9687748" y="5032365"/>
                </a:cubicBezTo>
                <a:cubicBezTo>
                  <a:pt x="9690824" y="5033357"/>
                  <a:pt x="9694842" y="5034151"/>
                  <a:pt x="9699803" y="5034746"/>
                </a:cubicBezTo>
                <a:cubicBezTo>
                  <a:pt x="9704763" y="5035342"/>
                  <a:pt x="9711114" y="5035639"/>
                  <a:pt x="9718853" y="5035639"/>
                </a:cubicBezTo>
                <a:cubicBezTo>
                  <a:pt x="9726393" y="5035639"/>
                  <a:pt x="9732694" y="5035342"/>
                  <a:pt x="9737754" y="5034746"/>
                </a:cubicBezTo>
                <a:cubicBezTo>
                  <a:pt x="9742814" y="5034151"/>
                  <a:pt x="9746833" y="5033357"/>
                  <a:pt x="9749809" y="5032365"/>
                </a:cubicBezTo>
                <a:cubicBezTo>
                  <a:pt x="9752785" y="5031373"/>
                  <a:pt x="9754919" y="5030083"/>
                  <a:pt x="9756209" y="5028495"/>
                </a:cubicBezTo>
                <a:cubicBezTo>
                  <a:pt x="9757499" y="5026908"/>
                  <a:pt x="9758143" y="5025122"/>
                  <a:pt x="9758143" y="5023138"/>
                </a:cubicBezTo>
                <a:lnTo>
                  <a:pt x="9758143" y="4887704"/>
                </a:lnTo>
                <a:lnTo>
                  <a:pt x="9863514" y="4677856"/>
                </a:lnTo>
                <a:cubicBezTo>
                  <a:pt x="9867085" y="4670713"/>
                  <a:pt x="9869467" y="4665057"/>
                  <a:pt x="9870657" y="4660890"/>
                </a:cubicBezTo>
                <a:cubicBezTo>
                  <a:pt x="9871848" y="4656723"/>
                  <a:pt x="9871303" y="4653597"/>
                  <a:pt x="9869021" y="4651514"/>
                </a:cubicBezTo>
                <a:cubicBezTo>
                  <a:pt x="9866739" y="4649430"/>
                  <a:pt x="9862472" y="4648140"/>
                  <a:pt x="9856221" y="4647644"/>
                </a:cubicBezTo>
                <a:cubicBezTo>
                  <a:pt x="9849971" y="4647148"/>
                  <a:pt x="9841189" y="4646900"/>
                  <a:pt x="9829879" y="4646900"/>
                </a:cubicBezTo>
                <a:cubicBezTo>
                  <a:pt x="9821346" y="4646900"/>
                  <a:pt x="9814500" y="4647099"/>
                  <a:pt x="9809341" y="4647495"/>
                </a:cubicBezTo>
                <a:cubicBezTo>
                  <a:pt x="9804181" y="4647892"/>
                  <a:pt x="9800113" y="4648686"/>
                  <a:pt x="9797137" y="4649877"/>
                </a:cubicBezTo>
                <a:cubicBezTo>
                  <a:pt x="9794160" y="4651067"/>
                  <a:pt x="9791927" y="4652605"/>
                  <a:pt x="9790439" y="4654490"/>
                </a:cubicBezTo>
                <a:cubicBezTo>
                  <a:pt x="9788951" y="4656376"/>
                  <a:pt x="9787711" y="4658906"/>
                  <a:pt x="9786719" y="4662081"/>
                </a:cubicBezTo>
                <a:lnTo>
                  <a:pt x="9744451" y="4756140"/>
                </a:lnTo>
                <a:cubicBezTo>
                  <a:pt x="9740681" y="4765268"/>
                  <a:pt x="9736811" y="4774892"/>
                  <a:pt x="9732843" y="4785013"/>
                </a:cubicBezTo>
                <a:cubicBezTo>
                  <a:pt x="9728874" y="4795133"/>
                  <a:pt x="9725005" y="4805551"/>
                  <a:pt x="9721234" y="4816267"/>
                </a:cubicBezTo>
                <a:lnTo>
                  <a:pt x="9720639" y="4816267"/>
                </a:lnTo>
                <a:cubicBezTo>
                  <a:pt x="9716471" y="4805154"/>
                  <a:pt x="9712354" y="4794538"/>
                  <a:pt x="9708286" y="4784417"/>
                </a:cubicBezTo>
                <a:cubicBezTo>
                  <a:pt x="9704219" y="4774297"/>
                  <a:pt x="9700101" y="4764673"/>
                  <a:pt x="9695933" y="4755545"/>
                </a:cubicBezTo>
                <a:lnTo>
                  <a:pt x="9653071" y="4660890"/>
                </a:lnTo>
                <a:cubicBezTo>
                  <a:pt x="9651682" y="4658112"/>
                  <a:pt x="9650243" y="4655830"/>
                  <a:pt x="9648755" y="4654044"/>
                </a:cubicBezTo>
                <a:cubicBezTo>
                  <a:pt x="9647267" y="4652258"/>
                  <a:pt x="9644935" y="4650819"/>
                  <a:pt x="9641760" y="4649728"/>
                </a:cubicBezTo>
                <a:cubicBezTo>
                  <a:pt x="9638585" y="4648636"/>
                  <a:pt x="9634269" y="4647892"/>
                  <a:pt x="9628812" y="4647495"/>
                </a:cubicBezTo>
                <a:cubicBezTo>
                  <a:pt x="9623355" y="4647099"/>
                  <a:pt x="9616062" y="4646900"/>
                  <a:pt x="9606934" y="4646900"/>
                </a:cubicBezTo>
                <a:close/>
                <a:moveTo>
                  <a:pt x="8275220" y="4646900"/>
                </a:moveTo>
                <a:cubicBezTo>
                  <a:pt x="8265100" y="4646900"/>
                  <a:pt x="8256964" y="4647049"/>
                  <a:pt x="8250813" y="4647347"/>
                </a:cubicBezTo>
                <a:cubicBezTo>
                  <a:pt x="8244661" y="4647644"/>
                  <a:pt x="8239849" y="4648339"/>
                  <a:pt x="8236376" y="4649430"/>
                </a:cubicBezTo>
                <a:cubicBezTo>
                  <a:pt x="8232904" y="4650522"/>
                  <a:pt x="8230374" y="4652109"/>
                  <a:pt x="8228786" y="4654193"/>
                </a:cubicBezTo>
                <a:cubicBezTo>
                  <a:pt x="8227198" y="4656276"/>
                  <a:pt x="8225809" y="4659005"/>
                  <a:pt x="8224619" y="4662378"/>
                </a:cubicBezTo>
                <a:lnTo>
                  <a:pt x="8105854" y="5004088"/>
                </a:lnTo>
                <a:cubicBezTo>
                  <a:pt x="8103473" y="5011033"/>
                  <a:pt x="8101984" y="5016589"/>
                  <a:pt x="8101389" y="5020756"/>
                </a:cubicBezTo>
                <a:cubicBezTo>
                  <a:pt x="8100794" y="5024924"/>
                  <a:pt x="8101488" y="5028148"/>
                  <a:pt x="8103473" y="5030430"/>
                </a:cubicBezTo>
                <a:cubicBezTo>
                  <a:pt x="8105457" y="5032712"/>
                  <a:pt x="8109029" y="5034151"/>
                  <a:pt x="8114188" y="5034746"/>
                </a:cubicBezTo>
                <a:cubicBezTo>
                  <a:pt x="8119348" y="5035342"/>
                  <a:pt x="8126492" y="5035639"/>
                  <a:pt x="8135620" y="5035639"/>
                </a:cubicBezTo>
                <a:cubicBezTo>
                  <a:pt x="8144152" y="5035639"/>
                  <a:pt x="8151048" y="5035441"/>
                  <a:pt x="8156307" y="5035044"/>
                </a:cubicBezTo>
                <a:cubicBezTo>
                  <a:pt x="8161565" y="5034647"/>
                  <a:pt x="8165633" y="5033903"/>
                  <a:pt x="8168511" y="5032811"/>
                </a:cubicBezTo>
                <a:cubicBezTo>
                  <a:pt x="8171388" y="5031720"/>
                  <a:pt x="8173471" y="5030232"/>
                  <a:pt x="8174761" y="5028347"/>
                </a:cubicBezTo>
                <a:cubicBezTo>
                  <a:pt x="8176051" y="5026461"/>
                  <a:pt x="8177093" y="5024130"/>
                  <a:pt x="8177887" y="5021352"/>
                </a:cubicBezTo>
                <a:lnTo>
                  <a:pt x="8202295" y="4946045"/>
                </a:lnTo>
                <a:lnTo>
                  <a:pt x="8346955" y="4946045"/>
                </a:lnTo>
                <a:lnTo>
                  <a:pt x="8372852" y="5023435"/>
                </a:lnTo>
                <a:cubicBezTo>
                  <a:pt x="8373645" y="5026015"/>
                  <a:pt x="8374638" y="5028099"/>
                  <a:pt x="8375828" y="5029686"/>
                </a:cubicBezTo>
                <a:cubicBezTo>
                  <a:pt x="8377019" y="5031274"/>
                  <a:pt x="8379102" y="5032514"/>
                  <a:pt x="8382079" y="5033407"/>
                </a:cubicBezTo>
                <a:cubicBezTo>
                  <a:pt x="8385055" y="5034300"/>
                  <a:pt x="8389372" y="5034895"/>
                  <a:pt x="8395027" y="5035193"/>
                </a:cubicBezTo>
                <a:cubicBezTo>
                  <a:pt x="8400682" y="5035490"/>
                  <a:pt x="8408570" y="5035639"/>
                  <a:pt x="8418691" y="5035639"/>
                </a:cubicBezTo>
                <a:cubicBezTo>
                  <a:pt x="8428413" y="5035639"/>
                  <a:pt x="8436054" y="5035391"/>
                  <a:pt x="8441610" y="5034895"/>
                </a:cubicBezTo>
                <a:cubicBezTo>
                  <a:pt x="8447166" y="5034399"/>
                  <a:pt x="8451035" y="5033109"/>
                  <a:pt x="8453219" y="5031026"/>
                </a:cubicBezTo>
                <a:cubicBezTo>
                  <a:pt x="8455401" y="5028942"/>
                  <a:pt x="8456195" y="5025816"/>
                  <a:pt x="8455600" y="5021649"/>
                </a:cubicBezTo>
                <a:cubicBezTo>
                  <a:pt x="8455005" y="5017482"/>
                  <a:pt x="8453516" y="5011827"/>
                  <a:pt x="8451135" y="5004683"/>
                </a:cubicBezTo>
                <a:lnTo>
                  <a:pt x="8332073" y="4663271"/>
                </a:lnTo>
                <a:cubicBezTo>
                  <a:pt x="8330882" y="4659501"/>
                  <a:pt x="8329443" y="4656524"/>
                  <a:pt x="8327757" y="4654342"/>
                </a:cubicBezTo>
                <a:cubicBezTo>
                  <a:pt x="8326070" y="4652159"/>
                  <a:pt x="8323292" y="4650522"/>
                  <a:pt x="8319422" y="4649430"/>
                </a:cubicBezTo>
                <a:cubicBezTo>
                  <a:pt x="8315553" y="4648339"/>
                  <a:pt x="8310146" y="4647644"/>
                  <a:pt x="8303200" y="4647347"/>
                </a:cubicBezTo>
                <a:cubicBezTo>
                  <a:pt x="8296255" y="4647049"/>
                  <a:pt x="8286928" y="4646900"/>
                  <a:pt x="8275220" y="4646900"/>
                </a:cubicBezTo>
                <a:close/>
                <a:moveTo>
                  <a:pt x="5665370" y="4646900"/>
                </a:moveTo>
                <a:cubicBezTo>
                  <a:pt x="5655250" y="4646900"/>
                  <a:pt x="5647114" y="4647049"/>
                  <a:pt x="5640964" y="4647347"/>
                </a:cubicBezTo>
                <a:cubicBezTo>
                  <a:pt x="5634811" y="4647644"/>
                  <a:pt x="5629999" y="4648339"/>
                  <a:pt x="5626527" y="4649430"/>
                </a:cubicBezTo>
                <a:cubicBezTo>
                  <a:pt x="5623054" y="4650522"/>
                  <a:pt x="5620524" y="4652109"/>
                  <a:pt x="5618937" y="4654193"/>
                </a:cubicBezTo>
                <a:cubicBezTo>
                  <a:pt x="5617349" y="4656276"/>
                  <a:pt x="5615960" y="4659005"/>
                  <a:pt x="5614769" y="4662378"/>
                </a:cubicBezTo>
                <a:lnTo>
                  <a:pt x="5496004" y="5004088"/>
                </a:lnTo>
                <a:cubicBezTo>
                  <a:pt x="5493623" y="5011033"/>
                  <a:pt x="5492135" y="5016589"/>
                  <a:pt x="5491539" y="5020756"/>
                </a:cubicBezTo>
                <a:cubicBezTo>
                  <a:pt x="5490944" y="5024924"/>
                  <a:pt x="5491638" y="5028148"/>
                  <a:pt x="5493623" y="5030430"/>
                </a:cubicBezTo>
                <a:cubicBezTo>
                  <a:pt x="5495608" y="5032712"/>
                  <a:pt x="5499179" y="5034151"/>
                  <a:pt x="5504338" y="5034746"/>
                </a:cubicBezTo>
                <a:cubicBezTo>
                  <a:pt x="5509498" y="5035342"/>
                  <a:pt x="5516642" y="5035639"/>
                  <a:pt x="5525770" y="5035639"/>
                </a:cubicBezTo>
                <a:cubicBezTo>
                  <a:pt x="5534303" y="5035639"/>
                  <a:pt x="5541198" y="5035441"/>
                  <a:pt x="5546457" y="5035044"/>
                </a:cubicBezTo>
                <a:cubicBezTo>
                  <a:pt x="5551716" y="5034647"/>
                  <a:pt x="5555784" y="5033903"/>
                  <a:pt x="5558661" y="5032811"/>
                </a:cubicBezTo>
                <a:cubicBezTo>
                  <a:pt x="5561538" y="5031720"/>
                  <a:pt x="5563622" y="5030232"/>
                  <a:pt x="5564912" y="5028347"/>
                </a:cubicBezTo>
                <a:cubicBezTo>
                  <a:pt x="5566201" y="5026461"/>
                  <a:pt x="5567243" y="5024130"/>
                  <a:pt x="5568037" y="5021352"/>
                </a:cubicBezTo>
                <a:lnTo>
                  <a:pt x="5592445" y="4946045"/>
                </a:lnTo>
                <a:lnTo>
                  <a:pt x="5737106" y="4946045"/>
                </a:lnTo>
                <a:lnTo>
                  <a:pt x="5763002" y="5023435"/>
                </a:lnTo>
                <a:cubicBezTo>
                  <a:pt x="5763796" y="5026015"/>
                  <a:pt x="5764788" y="5028099"/>
                  <a:pt x="5765979" y="5029686"/>
                </a:cubicBezTo>
                <a:cubicBezTo>
                  <a:pt x="5767169" y="5031274"/>
                  <a:pt x="5769253" y="5032514"/>
                  <a:pt x="5772229" y="5033407"/>
                </a:cubicBezTo>
                <a:cubicBezTo>
                  <a:pt x="5775207" y="5034300"/>
                  <a:pt x="5779522" y="5034895"/>
                  <a:pt x="5785177" y="5035193"/>
                </a:cubicBezTo>
                <a:cubicBezTo>
                  <a:pt x="5790833" y="5035490"/>
                  <a:pt x="5798720" y="5035639"/>
                  <a:pt x="5808841" y="5035639"/>
                </a:cubicBezTo>
                <a:cubicBezTo>
                  <a:pt x="5818565" y="5035639"/>
                  <a:pt x="5826204" y="5035391"/>
                  <a:pt x="5831761" y="5034895"/>
                </a:cubicBezTo>
                <a:cubicBezTo>
                  <a:pt x="5837317" y="5034399"/>
                  <a:pt x="5841187" y="5033109"/>
                  <a:pt x="5843369" y="5031026"/>
                </a:cubicBezTo>
                <a:cubicBezTo>
                  <a:pt x="5845552" y="5028942"/>
                  <a:pt x="5846346" y="5025816"/>
                  <a:pt x="5845750" y="5021649"/>
                </a:cubicBezTo>
                <a:cubicBezTo>
                  <a:pt x="5845155" y="5017482"/>
                  <a:pt x="5843667" y="5011827"/>
                  <a:pt x="5841286" y="5004683"/>
                </a:cubicBezTo>
                <a:lnTo>
                  <a:pt x="5722224" y="4663271"/>
                </a:lnTo>
                <a:cubicBezTo>
                  <a:pt x="5721032" y="4659501"/>
                  <a:pt x="5719594" y="4656524"/>
                  <a:pt x="5717907" y="4654342"/>
                </a:cubicBezTo>
                <a:cubicBezTo>
                  <a:pt x="5716220" y="4652159"/>
                  <a:pt x="5713442" y="4650522"/>
                  <a:pt x="5709572" y="4649430"/>
                </a:cubicBezTo>
                <a:cubicBezTo>
                  <a:pt x="5705703" y="4648339"/>
                  <a:pt x="5700296" y="4647644"/>
                  <a:pt x="5693350" y="4647347"/>
                </a:cubicBezTo>
                <a:cubicBezTo>
                  <a:pt x="5686405" y="4647049"/>
                  <a:pt x="5677078" y="4646900"/>
                  <a:pt x="5665370" y="4646900"/>
                </a:cubicBezTo>
                <a:close/>
                <a:moveTo>
                  <a:pt x="4469686" y="4646900"/>
                </a:moveTo>
                <a:cubicBezTo>
                  <a:pt x="4462145" y="4646900"/>
                  <a:pt x="4455895" y="4647198"/>
                  <a:pt x="4450934" y="4647793"/>
                </a:cubicBezTo>
                <a:cubicBezTo>
                  <a:pt x="4445973" y="4648388"/>
                  <a:pt x="4441954" y="4649182"/>
                  <a:pt x="4438878" y="4650174"/>
                </a:cubicBezTo>
                <a:cubicBezTo>
                  <a:pt x="4435803" y="4651167"/>
                  <a:pt x="4433620" y="4652456"/>
                  <a:pt x="4432329" y="4654044"/>
                </a:cubicBezTo>
                <a:cubicBezTo>
                  <a:pt x="4431040" y="4655631"/>
                  <a:pt x="4430396" y="4657417"/>
                  <a:pt x="4430396" y="4659402"/>
                </a:cubicBezTo>
                <a:lnTo>
                  <a:pt x="4430396" y="5023138"/>
                </a:lnTo>
                <a:cubicBezTo>
                  <a:pt x="4430396" y="5025122"/>
                  <a:pt x="4431040" y="5026908"/>
                  <a:pt x="4432329" y="5028495"/>
                </a:cubicBezTo>
                <a:cubicBezTo>
                  <a:pt x="4433620" y="5030083"/>
                  <a:pt x="4435753" y="5031373"/>
                  <a:pt x="4438729" y="5032365"/>
                </a:cubicBezTo>
                <a:cubicBezTo>
                  <a:pt x="4441706" y="5033357"/>
                  <a:pt x="4445725" y="5034151"/>
                  <a:pt x="4450784" y="5034746"/>
                </a:cubicBezTo>
                <a:cubicBezTo>
                  <a:pt x="4455844" y="5035342"/>
                  <a:pt x="4462145" y="5035639"/>
                  <a:pt x="4469686" y="5035639"/>
                </a:cubicBezTo>
                <a:cubicBezTo>
                  <a:pt x="4477424" y="5035639"/>
                  <a:pt x="4483774" y="5035342"/>
                  <a:pt x="4488735" y="5034746"/>
                </a:cubicBezTo>
                <a:cubicBezTo>
                  <a:pt x="4493696" y="5034151"/>
                  <a:pt x="4497665" y="5033357"/>
                  <a:pt x="4500642" y="5032365"/>
                </a:cubicBezTo>
                <a:cubicBezTo>
                  <a:pt x="4503618" y="5031373"/>
                  <a:pt x="4505751" y="5030083"/>
                  <a:pt x="4507042" y="5028495"/>
                </a:cubicBezTo>
                <a:cubicBezTo>
                  <a:pt x="4508331" y="5026908"/>
                  <a:pt x="4508977" y="5025122"/>
                  <a:pt x="4508977" y="5023138"/>
                </a:cubicBezTo>
                <a:lnTo>
                  <a:pt x="4508977" y="4659402"/>
                </a:lnTo>
                <a:cubicBezTo>
                  <a:pt x="4508977" y="4657417"/>
                  <a:pt x="4508331" y="4655631"/>
                  <a:pt x="4507042" y="4654044"/>
                </a:cubicBezTo>
                <a:cubicBezTo>
                  <a:pt x="4505751" y="4652456"/>
                  <a:pt x="4503618" y="4651167"/>
                  <a:pt x="4500642" y="4650174"/>
                </a:cubicBezTo>
                <a:cubicBezTo>
                  <a:pt x="4497665" y="4649182"/>
                  <a:pt x="4493696" y="4648388"/>
                  <a:pt x="4488735" y="4647793"/>
                </a:cubicBezTo>
                <a:cubicBezTo>
                  <a:pt x="4483774" y="4647198"/>
                  <a:pt x="4477424" y="4646900"/>
                  <a:pt x="4469686" y="4646900"/>
                </a:cubicBezTo>
                <a:close/>
                <a:moveTo>
                  <a:pt x="3855621" y="4646900"/>
                </a:moveTo>
                <a:cubicBezTo>
                  <a:pt x="3845501" y="4646900"/>
                  <a:pt x="3837365" y="4647049"/>
                  <a:pt x="3831213" y="4647347"/>
                </a:cubicBezTo>
                <a:cubicBezTo>
                  <a:pt x="3825062" y="4647644"/>
                  <a:pt x="3820249" y="4648339"/>
                  <a:pt x="3816777" y="4649430"/>
                </a:cubicBezTo>
                <a:cubicBezTo>
                  <a:pt x="3813304" y="4650522"/>
                  <a:pt x="3810774" y="4652109"/>
                  <a:pt x="3809186" y="4654193"/>
                </a:cubicBezTo>
                <a:cubicBezTo>
                  <a:pt x="3807599" y="4656276"/>
                  <a:pt x="3806210" y="4659005"/>
                  <a:pt x="3805019" y="4662378"/>
                </a:cubicBezTo>
                <a:lnTo>
                  <a:pt x="3686254" y="5004088"/>
                </a:lnTo>
                <a:cubicBezTo>
                  <a:pt x="3683873" y="5011033"/>
                  <a:pt x="3682385" y="5016589"/>
                  <a:pt x="3681790" y="5020756"/>
                </a:cubicBezTo>
                <a:cubicBezTo>
                  <a:pt x="3681194" y="5024924"/>
                  <a:pt x="3681889" y="5028148"/>
                  <a:pt x="3683873" y="5030430"/>
                </a:cubicBezTo>
                <a:cubicBezTo>
                  <a:pt x="3685857" y="5032712"/>
                  <a:pt x="3689429" y="5034151"/>
                  <a:pt x="3694589" y="5034746"/>
                </a:cubicBezTo>
                <a:cubicBezTo>
                  <a:pt x="3699748" y="5035342"/>
                  <a:pt x="3706892" y="5035639"/>
                  <a:pt x="3716020" y="5035639"/>
                </a:cubicBezTo>
                <a:cubicBezTo>
                  <a:pt x="3724553" y="5035639"/>
                  <a:pt x="3731449" y="5035441"/>
                  <a:pt x="3736707" y="5035044"/>
                </a:cubicBezTo>
                <a:cubicBezTo>
                  <a:pt x="3741966" y="5034647"/>
                  <a:pt x="3746034" y="5033903"/>
                  <a:pt x="3748911" y="5032811"/>
                </a:cubicBezTo>
                <a:cubicBezTo>
                  <a:pt x="3751788" y="5031720"/>
                  <a:pt x="3753872" y="5030232"/>
                  <a:pt x="3755162" y="5028347"/>
                </a:cubicBezTo>
                <a:cubicBezTo>
                  <a:pt x="3756452" y="5026461"/>
                  <a:pt x="3757494" y="5024130"/>
                  <a:pt x="3758287" y="5021352"/>
                </a:cubicBezTo>
                <a:lnTo>
                  <a:pt x="3782695" y="4946045"/>
                </a:lnTo>
                <a:lnTo>
                  <a:pt x="3927356" y="4946045"/>
                </a:lnTo>
                <a:lnTo>
                  <a:pt x="3953252" y="5023435"/>
                </a:lnTo>
                <a:cubicBezTo>
                  <a:pt x="3954046" y="5026015"/>
                  <a:pt x="3955038" y="5028099"/>
                  <a:pt x="3956228" y="5029686"/>
                </a:cubicBezTo>
                <a:cubicBezTo>
                  <a:pt x="3957419" y="5031274"/>
                  <a:pt x="3959503" y="5032514"/>
                  <a:pt x="3962479" y="5033407"/>
                </a:cubicBezTo>
                <a:cubicBezTo>
                  <a:pt x="3965456" y="5034300"/>
                  <a:pt x="3969772" y="5034895"/>
                  <a:pt x="3975428" y="5035193"/>
                </a:cubicBezTo>
                <a:cubicBezTo>
                  <a:pt x="3981083" y="5035490"/>
                  <a:pt x="3988971" y="5035639"/>
                  <a:pt x="3999091" y="5035639"/>
                </a:cubicBezTo>
                <a:cubicBezTo>
                  <a:pt x="4008815" y="5035639"/>
                  <a:pt x="4016454" y="5035391"/>
                  <a:pt x="4022010" y="5034895"/>
                </a:cubicBezTo>
                <a:cubicBezTo>
                  <a:pt x="4027567" y="5034399"/>
                  <a:pt x="4031436" y="5033109"/>
                  <a:pt x="4033619" y="5031026"/>
                </a:cubicBezTo>
                <a:cubicBezTo>
                  <a:pt x="4035802" y="5028942"/>
                  <a:pt x="4036596" y="5025816"/>
                  <a:pt x="4036001" y="5021649"/>
                </a:cubicBezTo>
                <a:cubicBezTo>
                  <a:pt x="4035405" y="5017482"/>
                  <a:pt x="4033917" y="5011827"/>
                  <a:pt x="4031536" y="5004683"/>
                </a:cubicBezTo>
                <a:lnTo>
                  <a:pt x="3912473" y="4663271"/>
                </a:lnTo>
                <a:cubicBezTo>
                  <a:pt x="3911283" y="4659501"/>
                  <a:pt x="3909844" y="4656524"/>
                  <a:pt x="3908157" y="4654342"/>
                </a:cubicBezTo>
                <a:cubicBezTo>
                  <a:pt x="3906471" y="4652159"/>
                  <a:pt x="3903692" y="4650522"/>
                  <a:pt x="3899823" y="4649430"/>
                </a:cubicBezTo>
                <a:cubicBezTo>
                  <a:pt x="3895953" y="4648339"/>
                  <a:pt x="3890546" y="4647644"/>
                  <a:pt x="3883601" y="4647347"/>
                </a:cubicBezTo>
                <a:cubicBezTo>
                  <a:pt x="3876655" y="4647049"/>
                  <a:pt x="3867329" y="4646900"/>
                  <a:pt x="3855621" y="4646900"/>
                </a:cubicBezTo>
                <a:close/>
                <a:moveTo>
                  <a:pt x="3374311" y="4646900"/>
                </a:moveTo>
                <a:cubicBezTo>
                  <a:pt x="3366770" y="4646900"/>
                  <a:pt x="3360470" y="4647198"/>
                  <a:pt x="3355409" y="4647793"/>
                </a:cubicBezTo>
                <a:cubicBezTo>
                  <a:pt x="3350349" y="4648388"/>
                  <a:pt x="3346331" y="4649182"/>
                  <a:pt x="3343354" y="4650174"/>
                </a:cubicBezTo>
                <a:cubicBezTo>
                  <a:pt x="3340378" y="4651167"/>
                  <a:pt x="3338245" y="4652456"/>
                  <a:pt x="3336955" y="4654044"/>
                </a:cubicBezTo>
                <a:cubicBezTo>
                  <a:pt x="3335665" y="4655631"/>
                  <a:pt x="3335020" y="4657417"/>
                  <a:pt x="3335020" y="4659402"/>
                </a:cubicBezTo>
                <a:lnTo>
                  <a:pt x="3335020" y="5023138"/>
                </a:lnTo>
                <a:cubicBezTo>
                  <a:pt x="3335020" y="5025122"/>
                  <a:pt x="3335665" y="5026908"/>
                  <a:pt x="3336955" y="5028495"/>
                </a:cubicBezTo>
                <a:cubicBezTo>
                  <a:pt x="3338245" y="5030083"/>
                  <a:pt x="3340378" y="5031373"/>
                  <a:pt x="3343354" y="5032365"/>
                </a:cubicBezTo>
                <a:cubicBezTo>
                  <a:pt x="3346331" y="5033357"/>
                  <a:pt x="3350349" y="5034151"/>
                  <a:pt x="3355409" y="5034746"/>
                </a:cubicBezTo>
                <a:cubicBezTo>
                  <a:pt x="3360470" y="5035342"/>
                  <a:pt x="3366770" y="5035639"/>
                  <a:pt x="3374311" y="5035639"/>
                </a:cubicBezTo>
                <a:cubicBezTo>
                  <a:pt x="3382050" y="5035639"/>
                  <a:pt x="3388400" y="5035342"/>
                  <a:pt x="3393361" y="5034746"/>
                </a:cubicBezTo>
                <a:cubicBezTo>
                  <a:pt x="3398322" y="5034151"/>
                  <a:pt x="3402290" y="5033357"/>
                  <a:pt x="3405267" y="5032365"/>
                </a:cubicBezTo>
                <a:cubicBezTo>
                  <a:pt x="3408243" y="5031373"/>
                  <a:pt x="3410327" y="5030083"/>
                  <a:pt x="3411518" y="5028495"/>
                </a:cubicBezTo>
                <a:cubicBezTo>
                  <a:pt x="3412708" y="5026908"/>
                  <a:pt x="3413304" y="5025122"/>
                  <a:pt x="3413304" y="5023138"/>
                </a:cubicBezTo>
                <a:lnTo>
                  <a:pt x="3413304" y="4867463"/>
                </a:lnTo>
                <a:lnTo>
                  <a:pt x="3557369" y="4867463"/>
                </a:lnTo>
                <a:lnTo>
                  <a:pt x="3557369" y="5023138"/>
                </a:lnTo>
                <a:cubicBezTo>
                  <a:pt x="3557369" y="5025122"/>
                  <a:pt x="3558014" y="5026908"/>
                  <a:pt x="3559304" y="5028495"/>
                </a:cubicBezTo>
                <a:cubicBezTo>
                  <a:pt x="3560594" y="5030083"/>
                  <a:pt x="3562678" y="5031373"/>
                  <a:pt x="3565555" y="5032365"/>
                </a:cubicBezTo>
                <a:cubicBezTo>
                  <a:pt x="3568432" y="5033357"/>
                  <a:pt x="3572401" y="5034151"/>
                  <a:pt x="3577461" y="5034746"/>
                </a:cubicBezTo>
                <a:cubicBezTo>
                  <a:pt x="3582521" y="5035342"/>
                  <a:pt x="3588921" y="5035639"/>
                  <a:pt x="3596660" y="5035639"/>
                </a:cubicBezTo>
                <a:cubicBezTo>
                  <a:pt x="3604201" y="5035639"/>
                  <a:pt x="3610451" y="5035342"/>
                  <a:pt x="3615412" y="5034746"/>
                </a:cubicBezTo>
                <a:cubicBezTo>
                  <a:pt x="3620373" y="5034151"/>
                  <a:pt x="3624342" y="5033357"/>
                  <a:pt x="3627318" y="5032365"/>
                </a:cubicBezTo>
                <a:cubicBezTo>
                  <a:pt x="3630295" y="5031373"/>
                  <a:pt x="3632428" y="5030083"/>
                  <a:pt x="3633718" y="5028495"/>
                </a:cubicBezTo>
                <a:cubicBezTo>
                  <a:pt x="3635008" y="5026908"/>
                  <a:pt x="3635653" y="5025122"/>
                  <a:pt x="3635653" y="5023138"/>
                </a:cubicBezTo>
                <a:lnTo>
                  <a:pt x="3635653" y="4659402"/>
                </a:lnTo>
                <a:cubicBezTo>
                  <a:pt x="3635653" y="4657417"/>
                  <a:pt x="3635008" y="4655631"/>
                  <a:pt x="3633718" y="4654044"/>
                </a:cubicBezTo>
                <a:cubicBezTo>
                  <a:pt x="3632428" y="4652456"/>
                  <a:pt x="3630295" y="4651167"/>
                  <a:pt x="3627318" y="4650174"/>
                </a:cubicBezTo>
                <a:cubicBezTo>
                  <a:pt x="3624342" y="4649182"/>
                  <a:pt x="3620373" y="4648388"/>
                  <a:pt x="3615412" y="4647793"/>
                </a:cubicBezTo>
                <a:cubicBezTo>
                  <a:pt x="3610451" y="4647198"/>
                  <a:pt x="3604201" y="4646900"/>
                  <a:pt x="3596660" y="4646900"/>
                </a:cubicBezTo>
                <a:cubicBezTo>
                  <a:pt x="3588921" y="4646900"/>
                  <a:pt x="3582521" y="4647198"/>
                  <a:pt x="3577461" y="4647793"/>
                </a:cubicBezTo>
                <a:cubicBezTo>
                  <a:pt x="3572401" y="4648388"/>
                  <a:pt x="3568432" y="4649182"/>
                  <a:pt x="3565555" y="4650174"/>
                </a:cubicBezTo>
                <a:cubicBezTo>
                  <a:pt x="3562678" y="4651167"/>
                  <a:pt x="3560594" y="4652456"/>
                  <a:pt x="3559304" y="4654044"/>
                </a:cubicBezTo>
                <a:cubicBezTo>
                  <a:pt x="3558014" y="4655631"/>
                  <a:pt x="3557369" y="4657417"/>
                  <a:pt x="3557369" y="4659402"/>
                </a:cubicBezTo>
                <a:lnTo>
                  <a:pt x="3557369" y="4800788"/>
                </a:lnTo>
                <a:lnTo>
                  <a:pt x="3413304" y="4800788"/>
                </a:lnTo>
                <a:lnTo>
                  <a:pt x="3413304" y="4659402"/>
                </a:lnTo>
                <a:cubicBezTo>
                  <a:pt x="3413304" y="4657417"/>
                  <a:pt x="3412708" y="4655631"/>
                  <a:pt x="3411518" y="4654044"/>
                </a:cubicBezTo>
                <a:cubicBezTo>
                  <a:pt x="3410327" y="4652456"/>
                  <a:pt x="3408243" y="4651167"/>
                  <a:pt x="3405267" y="4650174"/>
                </a:cubicBezTo>
                <a:cubicBezTo>
                  <a:pt x="3402290" y="4649182"/>
                  <a:pt x="3398322" y="4648388"/>
                  <a:pt x="3393361" y="4647793"/>
                </a:cubicBezTo>
                <a:cubicBezTo>
                  <a:pt x="3388400" y="4647198"/>
                  <a:pt x="3382050" y="4646900"/>
                  <a:pt x="3374311" y="4646900"/>
                </a:cubicBezTo>
                <a:close/>
                <a:moveTo>
                  <a:pt x="2393236" y="4646900"/>
                </a:moveTo>
                <a:cubicBezTo>
                  <a:pt x="2385695" y="4646900"/>
                  <a:pt x="2379395" y="4647198"/>
                  <a:pt x="2374334" y="4647793"/>
                </a:cubicBezTo>
                <a:cubicBezTo>
                  <a:pt x="2369274" y="4648388"/>
                  <a:pt x="2365256" y="4649182"/>
                  <a:pt x="2362279" y="4650174"/>
                </a:cubicBezTo>
                <a:cubicBezTo>
                  <a:pt x="2359303" y="4651167"/>
                  <a:pt x="2357170" y="4652456"/>
                  <a:pt x="2355880" y="4654044"/>
                </a:cubicBezTo>
                <a:cubicBezTo>
                  <a:pt x="2354590" y="4655631"/>
                  <a:pt x="2353945" y="4657417"/>
                  <a:pt x="2353945" y="4659402"/>
                </a:cubicBezTo>
                <a:lnTo>
                  <a:pt x="2353945" y="5009148"/>
                </a:lnTo>
                <a:cubicBezTo>
                  <a:pt x="2353945" y="5017879"/>
                  <a:pt x="2356177" y="5024179"/>
                  <a:pt x="2360642" y="5028049"/>
                </a:cubicBezTo>
                <a:cubicBezTo>
                  <a:pt x="2365107" y="5031918"/>
                  <a:pt x="2370614" y="5033853"/>
                  <a:pt x="2377162" y="5033853"/>
                </a:cubicBezTo>
                <a:lnTo>
                  <a:pt x="2553672" y="5033853"/>
                </a:lnTo>
                <a:cubicBezTo>
                  <a:pt x="2555657" y="5033853"/>
                  <a:pt x="2557393" y="5033258"/>
                  <a:pt x="2558881" y="5032067"/>
                </a:cubicBezTo>
                <a:cubicBezTo>
                  <a:pt x="2560370" y="5030877"/>
                  <a:pt x="2561610" y="5028942"/>
                  <a:pt x="2562602" y="5026263"/>
                </a:cubicBezTo>
                <a:cubicBezTo>
                  <a:pt x="2563594" y="5023584"/>
                  <a:pt x="2564338" y="5020211"/>
                  <a:pt x="2564834" y="5016143"/>
                </a:cubicBezTo>
                <a:cubicBezTo>
                  <a:pt x="2565330" y="5012075"/>
                  <a:pt x="2565578" y="5007064"/>
                  <a:pt x="2565578" y="5001111"/>
                </a:cubicBezTo>
                <a:cubicBezTo>
                  <a:pt x="2565578" y="4995158"/>
                  <a:pt x="2565330" y="4990147"/>
                  <a:pt x="2564834" y="4986079"/>
                </a:cubicBezTo>
                <a:cubicBezTo>
                  <a:pt x="2564338" y="4982011"/>
                  <a:pt x="2563594" y="4978737"/>
                  <a:pt x="2562602" y="4976257"/>
                </a:cubicBezTo>
                <a:cubicBezTo>
                  <a:pt x="2561610" y="4973776"/>
                  <a:pt x="2560370" y="4971990"/>
                  <a:pt x="2558881" y="4970899"/>
                </a:cubicBezTo>
                <a:cubicBezTo>
                  <a:pt x="2557393" y="4969808"/>
                  <a:pt x="2555657" y="4969262"/>
                  <a:pt x="2553672" y="4969262"/>
                </a:cubicBezTo>
                <a:lnTo>
                  <a:pt x="2432526" y="4969262"/>
                </a:lnTo>
                <a:lnTo>
                  <a:pt x="2432526" y="4659402"/>
                </a:lnTo>
                <a:cubicBezTo>
                  <a:pt x="2432526" y="4657417"/>
                  <a:pt x="2431881" y="4655631"/>
                  <a:pt x="2430591" y="4654044"/>
                </a:cubicBezTo>
                <a:cubicBezTo>
                  <a:pt x="2429302" y="4652456"/>
                  <a:pt x="2427168" y="4651167"/>
                  <a:pt x="2424192" y="4650174"/>
                </a:cubicBezTo>
                <a:cubicBezTo>
                  <a:pt x="2421215" y="4649182"/>
                  <a:pt x="2417247" y="4648388"/>
                  <a:pt x="2412286" y="4647793"/>
                </a:cubicBezTo>
                <a:cubicBezTo>
                  <a:pt x="2407325" y="4647198"/>
                  <a:pt x="2400975" y="4646900"/>
                  <a:pt x="2393236" y="4646900"/>
                </a:cubicBezTo>
                <a:close/>
                <a:moveTo>
                  <a:pt x="2231311" y="4646900"/>
                </a:moveTo>
                <a:cubicBezTo>
                  <a:pt x="2223770" y="4646900"/>
                  <a:pt x="2217519" y="4647198"/>
                  <a:pt x="2212558" y="4647793"/>
                </a:cubicBezTo>
                <a:cubicBezTo>
                  <a:pt x="2207597" y="4648388"/>
                  <a:pt x="2203579" y="4649182"/>
                  <a:pt x="2200503" y="4650174"/>
                </a:cubicBezTo>
                <a:cubicBezTo>
                  <a:pt x="2197427" y="4651167"/>
                  <a:pt x="2195245" y="4652456"/>
                  <a:pt x="2193955" y="4654044"/>
                </a:cubicBezTo>
                <a:cubicBezTo>
                  <a:pt x="2192665" y="4655631"/>
                  <a:pt x="2192020" y="4657417"/>
                  <a:pt x="2192020" y="4659402"/>
                </a:cubicBezTo>
                <a:lnTo>
                  <a:pt x="2192020" y="5023138"/>
                </a:lnTo>
                <a:cubicBezTo>
                  <a:pt x="2192020" y="5025122"/>
                  <a:pt x="2192665" y="5026908"/>
                  <a:pt x="2193955" y="5028495"/>
                </a:cubicBezTo>
                <a:cubicBezTo>
                  <a:pt x="2195245" y="5030083"/>
                  <a:pt x="2197378" y="5031373"/>
                  <a:pt x="2200354" y="5032365"/>
                </a:cubicBezTo>
                <a:cubicBezTo>
                  <a:pt x="2203331" y="5033357"/>
                  <a:pt x="2207349" y="5034151"/>
                  <a:pt x="2212409" y="5034746"/>
                </a:cubicBezTo>
                <a:cubicBezTo>
                  <a:pt x="2217470" y="5035342"/>
                  <a:pt x="2223770" y="5035639"/>
                  <a:pt x="2231311" y="5035639"/>
                </a:cubicBezTo>
                <a:cubicBezTo>
                  <a:pt x="2239050" y="5035639"/>
                  <a:pt x="2245400" y="5035342"/>
                  <a:pt x="2250361" y="5034746"/>
                </a:cubicBezTo>
                <a:cubicBezTo>
                  <a:pt x="2255321" y="5034151"/>
                  <a:pt x="2259290" y="5033357"/>
                  <a:pt x="2262267" y="5032365"/>
                </a:cubicBezTo>
                <a:cubicBezTo>
                  <a:pt x="2265243" y="5031373"/>
                  <a:pt x="2267377" y="5030083"/>
                  <a:pt x="2268666" y="5028495"/>
                </a:cubicBezTo>
                <a:cubicBezTo>
                  <a:pt x="2269956" y="5026908"/>
                  <a:pt x="2270601" y="5025122"/>
                  <a:pt x="2270601" y="5023138"/>
                </a:cubicBezTo>
                <a:lnTo>
                  <a:pt x="2270601" y="4659402"/>
                </a:lnTo>
                <a:cubicBezTo>
                  <a:pt x="2270601" y="4657417"/>
                  <a:pt x="2269956" y="4655631"/>
                  <a:pt x="2268666" y="4654044"/>
                </a:cubicBezTo>
                <a:cubicBezTo>
                  <a:pt x="2267377" y="4652456"/>
                  <a:pt x="2265243" y="4651167"/>
                  <a:pt x="2262267" y="4650174"/>
                </a:cubicBezTo>
                <a:cubicBezTo>
                  <a:pt x="2259290" y="4649182"/>
                  <a:pt x="2255321" y="4648388"/>
                  <a:pt x="2250361" y="4647793"/>
                </a:cubicBezTo>
                <a:cubicBezTo>
                  <a:pt x="2245400" y="4647198"/>
                  <a:pt x="2239050" y="4646900"/>
                  <a:pt x="2231311" y="4646900"/>
                </a:cubicBezTo>
                <a:close/>
                <a:moveTo>
                  <a:pt x="8677949" y="4642138"/>
                </a:moveTo>
                <a:cubicBezTo>
                  <a:pt x="8647588" y="4642138"/>
                  <a:pt x="8620055" y="4646801"/>
                  <a:pt x="8595349" y="4656127"/>
                </a:cubicBezTo>
                <a:cubicBezTo>
                  <a:pt x="8570644" y="4665454"/>
                  <a:pt x="8549559" y="4678898"/>
                  <a:pt x="8532097" y="4696460"/>
                </a:cubicBezTo>
                <a:cubicBezTo>
                  <a:pt x="8514635" y="4714022"/>
                  <a:pt x="8501141" y="4735354"/>
                  <a:pt x="8491616" y="4760456"/>
                </a:cubicBezTo>
                <a:cubicBezTo>
                  <a:pt x="8482091" y="4785558"/>
                  <a:pt x="8477329" y="4813885"/>
                  <a:pt x="8477329" y="4845437"/>
                </a:cubicBezTo>
                <a:cubicBezTo>
                  <a:pt x="8477329" y="4875996"/>
                  <a:pt x="8481793" y="4903331"/>
                  <a:pt x="8490723" y="4927441"/>
                </a:cubicBezTo>
                <a:cubicBezTo>
                  <a:pt x="8499653" y="4951551"/>
                  <a:pt x="8512551" y="4971990"/>
                  <a:pt x="8529419" y="4988758"/>
                </a:cubicBezTo>
                <a:cubicBezTo>
                  <a:pt x="8546285" y="5005526"/>
                  <a:pt x="8566874" y="5018325"/>
                  <a:pt x="8591182" y="5027156"/>
                </a:cubicBezTo>
                <a:cubicBezTo>
                  <a:pt x="8615491" y="5035986"/>
                  <a:pt x="8643024" y="5040402"/>
                  <a:pt x="8673782" y="5040402"/>
                </a:cubicBezTo>
                <a:cubicBezTo>
                  <a:pt x="8684299" y="5040402"/>
                  <a:pt x="8694767" y="5039906"/>
                  <a:pt x="8705185" y="5038913"/>
                </a:cubicBezTo>
                <a:cubicBezTo>
                  <a:pt x="8715603" y="5037921"/>
                  <a:pt x="8725921" y="5036433"/>
                  <a:pt x="8736141" y="5034449"/>
                </a:cubicBezTo>
                <a:cubicBezTo>
                  <a:pt x="8746361" y="5032464"/>
                  <a:pt x="8756233" y="5030083"/>
                  <a:pt x="8765757" y="5027305"/>
                </a:cubicBezTo>
                <a:cubicBezTo>
                  <a:pt x="8775283" y="5024527"/>
                  <a:pt x="8783270" y="5021848"/>
                  <a:pt x="8789719" y="5019268"/>
                </a:cubicBezTo>
                <a:cubicBezTo>
                  <a:pt x="8796168" y="5016688"/>
                  <a:pt x="8800435" y="5013166"/>
                  <a:pt x="8802518" y="5008701"/>
                </a:cubicBezTo>
                <a:cubicBezTo>
                  <a:pt x="8804601" y="5004236"/>
                  <a:pt x="8805643" y="4999027"/>
                  <a:pt x="8805643" y="4993074"/>
                </a:cubicBezTo>
                <a:lnTo>
                  <a:pt x="8805643" y="4839781"/>
                </a:lnTo>
                <a:cubicBezTo>
                  <a:pt x="8805643" y="4835813"/>
                  <a:pt x="8805147" y="4832290"/>
                  <a:pt x="8804155" y="4829215"/>
                </a:cubicBezTo>
                <a:cubicBezTo>
                  <a:pt x="8803163" y="4826139"/>
                  <a:pt x="8801725" y="4823509"/>
                  <a:pt x="8799839" y="4821327"/>
                </a:cubicBezTo>
                <a:cubicBezTo>
                  <a:pt x="8797954" y="4819144"/>
                  <a:pt x="8795771" y="4817507"/>
                  <a:pt x="8793291" y="4816415"/>
                </a:cubicBezTo>
                <a:cubicBezTo>
                  <a:pt x="8790810" y="4815324"/>
                  <a:pt x="8787983" y="4814778"/>
                  <a:pt x="8784807" y="4814778"/>
                </a:cubicBezTo>
                <a:lnTo>
                  <a:pt x="8654732" y="4814778"/>
                </a:lnTo>
                <a:cubicBezTo>
                  <a:pt x="8652946" y="4814778"/>
                  <a:pt x="8651358" y="4815324"/>
                  <a:pt x="8649969" y="4816415"/>
                </a:cubicBezTo>
                <a:cubicBezTo>
                  <a:pt x="8648581" y="4817507"/>
                  <a:pt x="8647390" y="4819193"/>
                  <a:pt x="8646397" y="4821475"/>
                </a:cubicBezTo>
                <a:cubicBezTo>
                  <a:pt x="8645405" y="4823758"/>
                  <a:pt x="8644661" y="4826784"/>
                  <a:pt x="8644165" y="4830554"/>
                </a:cubicBezTo>
                <a:cubicBezTo>
                  <a:pt x="8643669" y="4834324"/>
                  <a:pt x="8643421" y="4838988"/>
                  <a:pt x="8643421" y="4844544"/>
                </a:cubicBezTo>
                <a:cubicBezTo>
                  <a:pt x="8643421" y="4855259"/>
                  <a:pt x="8644413" y="4862850"/>
                  <a:pt x="8646397" y="4867315"/>
                </a:cubicBezTo>
                <a:cubicBezTo>
                  <a:pt x="8648381" y="4871779"/>
                  <a:pt x="8651160" y="4874012"/>
                  <a:pt x="8654732" y="4874012"/>
                </a:cubicBezTo>
                <a:lnTo>
                  <a:pt x="8727657" y="4874012"/>
                </a:lnTo>
                <a:lnTo>
                  <a:pt x="8727657" y="4963309"/>
                </a:lnTo>
                <a:cubicBezTo>
                  <a:pt x="8720315" y="4967277"/>
                  <a:pt x="8712377" y="4970254"/>
                  <a:pt x="8703845" y="4972238"/>
                </a:cubicBezTo>
                <a:cubicBezTo>
                  <a:pt x="8695313" y="4974223"/>
                  <a:pt x="8686681" y="4975215"/>
                  <a:pt x="8677949" y="4975215"/>
                </a:cubicBezTo>
                <a:cubicBezTo>
                  <a:pt x="8660089" y="4975215"/>
                  <a:pt x="8643768" y="4972338"/>
                  <a:pt x="8628985" y="4966583"/>
                </a:cubicBezTo>
                <a:cubicBezTo>
                  <a:pt x="8614201" y="4960828"/>
                  <a:pt x="8601551" y="4952295"/>
                  <a:pt x="8591033" y="4940984"/>
                </a:cubicBezTo>
                <a:cubicBezTo>
                  <a:pt x="8580516" y="4929674"/>
                  <a:pt x="8572331" y="4915634"/>
                  <a:pt x="8566477" y="4898866"/>
                </a:cubicBezTo>
                <a:cubicBezTo>
                  <a:pt x="8560623" y="4882098"/>
                  <a:pt x="8557696" y="4862701"/>
                  <a:pt x="8557696" y="4840674"/>
                </a:cubicBezTo>
                <a:cubicBezTo>
                  <a:pt x="8557696" y="4820632"/>
                  <a:pt x="8560573" y="4802326"/>
                  <a:pt x="8566328" y="4785757"/>
                </a:cubicBezTo>
                <a:cubicBezTo>
                  <a:pt x="8572083" y="4769187"/>
                  <a:pt x="8580317" y="4754999"/>
                  <a:pt x="8591033" y="4743192"/>
                </a:cubicBezTo>
                <a:cubicBezTo>
                  <a:pt x="8601749" y="4731385"/>
                  <a:pt x="8614647" y="4722257"/>
                  <a:pt x="8629729" y="4715808"/>
                </a:cubicBezTo>
                <a:cubicBezTo>
                  <a:pt x="8644809" y="4709358"/>
                  <a:pt x="8661677" y="4706134"/>
                  <a:pt x="8680330" y="4706134"/>
                </a:cubicBezTo>
                <a:cubicBezTo>
                  <a:pt x="8697793" y="4706134"/>
                  <a:pt x="8713122" y="4707920"/>
                  <a:pt x="8726318" y="4711492"/>
                </a:cubicBezTo>
                <a:cubicBezTo>
                  <a:pt x="8739515" y="4715063"/>
                  <a:pt x="8750875" y="4718933"/>
                  <a:pt x="8760400" y="4723100"/>
                </a:cubicBezTo>
                <a:cubicBezTo>
                  <a:pt x="8769925" y="4727267"/>
                  <a:pt x="8777565" y="4731137"/>
                  <a:pt x="8783319" y="4734709"/>
                </a:cubicBezTo>
                <a:cubicBezTo>
                  <a:pt x="8789074" y="4738281"/>
                  <a:pt x="8793241" y="4740067"/>
                  <a:pt x="8795821" y="4740067"/>
                </a:cubicBezTo>
                <a:cubicBezTo>
                  <a:pt x="8797607" y="4740067"/>
                  <a:pt x="8799145" y="4739570"/>
                  <a:pt x="8800435" y="4738578"/>
                </a:cubicBezTo>
                <a:cubicBezTo>
                  <a:pt x="8801725" y="4737586"/>
                  <a:pt x="8802816" y="4735850"/>
                  <a:pt x="8803709" y="4733369"/>
                </a:cubicBezTo>
                <a:cubicBezTo>
                  <a:pt x="8804601" y="4730889"/>
                  <a:pt x="8805297" y="4727565"/>
                  <a:pt x="8805793" y="4723398"/>
                </a:cubicBezTo>
                <a:cubicBezTo>
                  <a:pt x="8806288" y="4719231"/>
                  <a:pt x="8806537" y="4714270"/>
                  <a:pt x="8806537" y="4708515"/>
                </a:cubicBezTo>
                <a:cubicBezTo>
                  <a:pt x="8806537" y="4698593"/>
                  <a:pt x="8805941" y="4691102"/>
                  <a:pt x="8804751" y="4686042"/>
                </a:cubicBezTo>
                <a:cubicBezTo>
                  <a:pt x="8803560" y="4680982"/>
                  <a:pt x="8801625" y="4677063"/>
                  <a:pt x="8798947" y="4674284"/>
                </a:cubicBezTo>
                <a:cubicBezTo>
                  <a:pt x="8796267" y="4671506"/>
                  <a:pt x="8791555" y="4668232"/>
                  <a:pt x="8784807" y="4664462"/>
                </a:cubicBezTo>
                <a:cubicBezTo>
                  <a:pt x="8778061" y="4660692"/>
                  <a:pt x="8769577" y="4657169"/>
                  <a:pt x="8759358" y="4653895"/>
                </a:cubicBezTo>
                <a:cubicBezTo>
                  <a:pt x="8749138" y="4650621"/>
                  <a:pt x="8737183" y="4647843"/>
                  <a:pt x="8723491" y="4645561"/>
                </a:cubicBezTo>
                <a:cubicBezTo>
                  <a:pt x="8709798" y="4643279"/>
                  <a:pt x="8694617" y="4642138"/>
                  <a:pt x="8677949" y="4642138"/>
                </a:cubicBezTo>
                <a:close/>
                <a:moveTo>
                  <a:pt x="5172749" y="4642138"/>
                </a:moveTo>
                <a:cubicBezTo>
                  <a:pt x="5142389" y="4642138"/>
                  <a:pt x="5114856" y="4646801"/>
                  <a:pt x="5090150" y="4656127"/>
                </a:cubicBezTo>
                <a:cubicBezTo>
                  <a:pt x="5065444" y="4665454"/>
                  <a:pt x="5044360" y="4678898"/>
                  <a:pt x="5026898" y="4696460"/>
                </a:cubicBezTo>
                <a:cubicBezTo>
                  <a:pt x="5009435" y="4714022"/>
                  <a:pt x="4995942" y="4735354"/>
                  <a:pt x="4986417" y="4760456"/>
                </a:cubicBezTo>
                <a:cubicBezTo>
                  <a:pt x="4976892" y="4785558"/>
                  <a:pt x="4972129" y="4813885"/>
                  <a:pt x="4972129" y="4845437"/>
                </a:cubicBezTo>
                <a:cubicBezTo>
                  <a:pt x="4972129" y="4875996"/>
                  <a:pt x="4976594" y="4903331"/>
                  <a:pt x="4985524" y="4927441"/>
                </a:cubicBezTo>
                <a:cubicBezTo>
                  <a:pt x="4994453" y="4951551"/>
                  <a:pt x="5007352" y="4971990"/>
                  <a:pt x="5024219" y="4988758"/>
                </a:cubicBezTo>
                <a:cubicBezTo>
                  <a:pt x="5041087" y="5005526"/>
                  <a:pt x="5061674" y="5018325"/>
                  <a:pt x="5085983" y="5027156"/>
                </a:cubicBezTo>
                <a:cubicBezTo>
                  <a:pt x="5110291" y="5035986"/>
                  <a:pt x="5137825" y="5040402"/>
                  <a:pt x="5168582" y="5040402"/>
                </a:cubicBezTo>
                <a:cubicBezTo>
                  <a:pt x="5179099" y="5040402"/>
                  <a:pt x="5189567" y="5039906"/>
                  <a:pt x="5199985" y="5038913"/>
                </a:cubicBezTo>
                <a:cubicBezTo>
                  <a:pt x="5210403" y="5037921"/>
                  <a:pt x="5220722" y="5036433"/>
                  <a:pt x="5230941" y="5034449"/>
                </a:cubicBezTo>
                <a:cubicBezTo>
                  <a:pt x="5241161" y="5032464"/>
                  <a:pt x="5251033" y="5030083"/>
                  <a:pt x="5260558" y="5027305"/>
                </a:cubicBezTo>
                <a:cubicBezTo>
                  <a:pt x="5270083" y="5024527"/>
                  <a:pt x="5278070" y="5021848"/>
                  <a:pt x="5284519" y="5019268"/>
                </a:cubicBezTo>
                <a:cubicBezTo>
                  <a:pt x="5290969" y="5016688"/>
                  <a:pt x="5295235" y="5013166"/>
                  <a:pt x="5297319" y="5008701"/>
                </a:cubicBezTo>
                <a:cubicBezTo>
                  <a:pt x="5299402" y="5004236"/>
                  <a:pt x="5300444" y="4999027"/>
                  <a:pt x="5300444" y="4993074"/>
                </a:cubicBezTo>
                <a:lnTo>
                  <a:pt x="5300444" y="4839781"/>
                </a:lnTo>
                <a:cubicBezTo>
                  <a:pt x="5300444" y="4835813"/>
                  <a:pt x="5299948" y="4832290"/>
                  <a:pt x="5298957" y="4829215"/>
                </a:cubicBezTo>
                <a:cubicBezTo>
                  <a:pt x="5297964" y="4826139"/>
                  <a:pt x="5296525" y="4823509"/>
                  <a:pt x="5294640" y="4821327"/>
                </a:cubicBezTo>
                <a:cubicBezTo>
                  <a:pt x="5292755" y="4819144"/>
                  <a:pt x="5290572" y="4817507"/>
                  <a:pt x="5288091" y="4816415"/>
                </a:cubicBezTo>
                <a:cubicBezTo>
                  <a:pt x="5285611" y="4815324"/>
                  <a:pt x="5282783" y="4814778"/>
                  <a:pt x="5279608" y="4814778"/>
                </a:cubicBezTo>
                <a:lnTo>
                  <a:pt x="5149532" y="4814778"/>
                </a:lnTo>
                <a:cubicBezTo>
                  <a:pt x="5147747" y="4814778"/>
                  <a:pt x="5146159" y="4815324"/>
                  <a:pt x="5144770" y="4816415"/>
                </a:cubicBezTo>
                <a:cubicBezTo>
                  <a:pt x="5143381" y="4817507"/>
                  <a:pt x="5142190" y="4819193"/>
                  <a:pt x="5141198" y="4821475"/>
                </a:cubicBezTo>
                <a:cubicBezTo>
                  <a:pt x="5140206" y="4823758"/>
                  <a:pt x="5139462" y="4826784"/>
                  <a:pt x="5138965" y="4830554"/>
                </a:cubicBezTo>
                <a:cubicBezTo>
                  <a:pt x="5138469" y="4834324"/>
                  <a:pt x="5138221" y="4838988"/>
                  <a:pt x="5138221" y="4844544"/>
                </a:cubicBezTo>
                <a:cubicBezTo>
                  <a:pt x="5138221" y="4855259"/>
                  <a:pt x="5139213" y="4862850"/>
                  <a:pt x="5141198" y="4867315"/>
                </a:cubicBezTo>
                <a:cubicBezTo>
                  <a:pt x="5143182" y="4871779"/>
                  <a:pt x="5145960" y="4874012"/>
                  <a:pt x="5149532" y="4874012"/>
                </a:cubicBezTo>
                <a:lnTo>
                  <a:pt x="5222458" y="4874012"/>
                </a:lnTo>
                <a:lnTo>
                  <a:pt x="5222458" y="4963309"/>
                </a:lnTo>
                <a:cubicBezTo>
                  <a:pt x="5215116" y="4967277"/>
                  <a:pt x="5207178" y="4970254"/>
                  <a:pt x="5198646" y="4972238"/>
                </a:cubicBezTo>
                <a:cubicBezTo>
                  <a:pt x="5190113" y="4974223"/>
                  <a:pt x="5181481" y="4975215"/>
                  <a:pt x="5172749" y="4975215"/>
                </a:cubicBezTo>
                <a:cubicBezTo>
                  <a:pt x="5154890" y="4975215"/>
                  <a:pt x="5138569" y="4972338"/>
                  <a:pt x="5123785" y="4966583"/>
                </a:cubicBezTo>
                <a:cubicBezTo>
                  <a:pt x="5109002" y="4960828"/>
                  <a:pt x="5096351" y="4952295"/>
                  <a:pt x="5085834" y="4940984"/>
                </a:cubicBezTo>
                <a:cubicBezTo>
                  <a:pt x="5075317" y="4929674"/>
                  <a:pt x="5067131" y="4915634"/>
                  <a:pt x="5061277" y="4898866"/>
                </a:cubicBezTo>
                <a:cubicBezTo>
                  <a:pt x="5055423" y="4882098"/>
                  <a:pt x="5052497" y="4862701"/>
                  <a:pt x="5052497" y="4840674"/>
                </a:cubicBezTo>
                <a:cubicBezTo>
                  <a:pt x="5052497" y="4820632"/>
                  <a:pt x="5055374" y="4802326"/>
                  <a:pt x="5061128" y="4785757"/>
                </a:cubicBezTo>
                <a:cubicBezTo>
                  <a:pt x="5066883" y="4769187"/>
                  <a:pt x="5075118" y="4754999"/>
                  <a:pt x="5085834" y="4743192"/>
                </a:cubicBezTo>
                <a:cubicBezTo>
                  <a:pt x="5096550" y="4731385"/>
                  <a:pt x="5109449" y="4722257"/>
                  <a:pt x="5124529" y="4715808"/>
                </a:cubicBezTo>
                <a:cubicBezTo>
                  <a:pt x="5139610" y="4709358"/>
                  <a:pt x="5156477" y="4706134"/>
                  <a:pt x="5175131" y="4706134"/>
                </a:cubicBezTo>
                <a:cubicBezTo>
                  <a:pt x="5192594" y="4706134"/>
                  <a:pt x="5207923" y="4707920"/>
                  <a:pt x="5221119" y="4711492"/>
                </a:cubicBezTo>
                <a:cubicBezTo>
                  <a:pt x="5234315" y="4715063"/>
                  <a:pt x="5245675" y="4718933"/>
                  <a:pt x="5255200" y="4723100"/>
                </a:cubicBezTo>
                <a:cubicBezTo>
                  <a:pt x="5264725" y="4727267"/>
                  <a:pt x="5272365" y="4731137"/>
                  <a:pt x="5278120" y="4734709"/>
                </a:cubicBezTo>
                <a:cubicBezTo>
                  <a:pt x="5283874" y="4738281"/>
                  <a:pt x="5288042" y="4740067"/>
                  <a:pt x="5290621" y="4740067"/>
                </a:cubicBezTo>
                <a:cubicBezTo>
                  <a:pt x="5292408" y="4740067"/>
                  <a:pt x="5293945" y="4739570"/>
                  <a:pt x="5295235" y="4738578"/>
                </a:cubicBezTo>
                <a:cubicBezTo>
                  <a:pt x="5296525" y="4737586"/>
                  <a:pt x="5297616" y="4735850"/>
                  <a:pt x="5298509" y="4733369"/>
                </a:cubicBezTo>
                <a:cubicBezTo>
                  <a:pt x="5299402" y="4730889"/>
                  <a:pt x="5300097" y="4727565"/>
                  <a:pt x="5300593" y="4723398"/>
                </a:cubicBezTo>
                <a:cubicBezTo>
                  <a:pt x="5301089" y="4719231"/>
                  <a:pt x="5301337" y="4714270"/>
                  <a:pt x="5301337" y="4708515"/>
                </a:cubicBezTo>
                <a:cubicBezTo>
                  <a:pt x="5301337" y="4698593"/>
                  <a:pt x="5300742" y="4691102"/>
                  <a:pt x="5299552" y="4686042"/>
                </a:cubicBezTo>
                <a:cubicBezTo>
                  <a:pt x="5298361" y="4680982"/>
                  <a:pt x="5296426" y="4677063"/>
                  <a:pt x="5293747" y="4674284"/>
                </a:cubicBezTo>
                <a:cubicBezTo>
                  <a:pt x="5291068" y="4671506"/>
                  <a:pt x="5286355" y="4668232"/>
                  <a:pt x="5279608" y="4664462"/>
                </a:cubicBezTo>
                <a:cubicBezTo>
                  <a:pt x="5272861" y="4660692"/>
                  <a:pt x="5264378" y="4657169"/>
                  <a:pt x="5254159" y="4653895"/>
                </a:cubicBezTo>
                <a:cubicBezTo>
                  <a:pt x="5243939" y="4650621"/>
                  <a:pt x="5231983" y="4647843"/>
                  <a:pt x="5218292" y="4645561"/>
                </a:cubicBezTo>
                <a:cubicBezTo>
                  <a:pt x="5204599" y="4643279"/>
                  <a:pt x="5189418" y="4642138"/>
                  <a:pt x="5172749" y="4642138"/>
                </a:cubicBezTo>
                <a:close/>
                <a:moveTo>
                  <a:pt x="10019783" y="4641840"/>
                </a:moveTo>
                <a:cubicBezTo>
                  <a:pt x="10002122" y="4641840"/>
                  <a:pt x="9985404" y="4644122"/>
                  <a:pt x="9969629" y="4648686"/>
                </a:cubicBezTo>
                <a:cubicBezTo>
                  <a:pt x="9953853" y="4653250"/>
                  <a:pt x="9940161" y="4660146"/>
                  <a:pt x="9928551" y="4669373"/>
                </a:cubicBezTo>
                <a:cubicBezTo>
                  <a:pt x="9916943" y="4678601"/>
                  <a:pt x="9907716" y="4690209"/>
                  <a:pt x="9900869" y="4704199"/>
                </a:cubicBezTo>
                <a:cubicBezTo>
                  <a:pt x="9894023" y="4718189"/>
                  <a:pt x="9890601" y="4734411"/>
                  <a:pt x="9890601" y="4752866"/>
                </a:cubicBezTo>
                <a:cubicBezTo>
                  <a:pt x="9890601" y="4768939"/>
                  <a:pt x="9892982" y="4782731"/>
                  <a:pt x="9897745" y="4794240"/>
                </a:cubicBezTo>
                <a:cubicBezTo>
                  <a:pt x="9902507" y="4805749"/>
                  <a:pt x="9908708" y="4815721"/>
                  <a:pt x="9916348" y="4824154"/>
                </a:cubicBezTo>
                <a:cubicBezTo>
                  <a:pt x="9923987" y="4832588"/>
                  <a:pt x="9932669" y="4839831"/>
                  <a:pt x="9942393" y="4845883"/>
                </a:cubicBezTo>
                <a:cubicBezTo>
                  <a:pt x="9952116" y="4851936"/>
                  <a:pt x="9962137" y="4857343"/>
                  <a:pt x="9972456" y="4862106"/>
                </a:cubicBezTo>
                <a:cubicBezTo>
                  <a:pt x="9982775" y="4866868"/>
                  <a:pt x="9992796" y="4871383"/>
                  <a:pt x="10002519" y="4875649"/>
                </a:cubicBezTo>
                <a:cubicBezTo>
                  <a:pt x="10012243" y="4879915"/>
                  <a:pt x="10020925" y="4884479"/>
                  <a:pt x="10028564" y="4889341"/>
                </a:cubicBezTo>
                <a:cubicBezTo>
                  <a:pt x="10036204" y="4894203"/>
                  <a:pt x="10042405" y="4899759"/>
                  <a:pt x="10047167" y="4906010"/>
                </a:cubicBezTo>
                <a:cubicBezTo>
                  <a:pt x="10051930" y="4912261"/>
                  <a:pt x="10054311" y="4919752"/>
                  <a:pt x="10054311" y="4928483"/>
                </a:cubicBezTo>
                <a:cubicBezTo>
                  <a:pt x="10054311" y="4936024"/>
                  <a:pt x="10052923" y="4942870"/>
                  <a:pt x="10050145" y="4949021"/>
                </a:cubicBezTo>
                <a:cubicBezTo>
                  <a:pt x="10047366" y="4955173"/>
                  <a:pt x="10043347" y="4960332"/>
                  <a:pt x="10038089" y="4964499"/>
                </a:cubicBezTo>
                <a:cubicBezTo>
                  <a:pt x="10032831" y="4968666"/>
                  <a:pt x="10026431" y="4971891"/>
                  <a:pt x="10018891" y="4974173"/>
                </a:cubicBezTo>
                <a:cubicBezTo>
                  <a:pt x="10011349" y="4976455"/>
                  <a:pt x="10002817" y="4977596"/>
                  <a:pt x="9993292" y="4977596"/>
                </a:cubicBezTo>
                <a:cubicBezTo>
                  <a:pt x="9978806" y="4977596"/>
                  <a:pt x="9966057" y="4975959"/>
                  <a:pt x="9955043" y="4972685"/>
                </a:cubicBezTo>
                <a:cubicBezTo>
                  <a:pt x="9944030" y="4969411"/>
                  <a:pt x="9934555" y="4965789"/>
                  <a:pt x="9926617" y="4961820"/>
                </a:cubicBezTo>
                <a:cubicBezTo>
                  <a:pt x="9918679" y="4957852"/>
                  <a:pt x="9912181" y="4954230"/>
                  <a:pt x="9907121" y="4950956"/>
                </a:cubicBezTo>
                <a:cubicBezTo>
                  <a:pt x="9902061" y="4947682"/>
                  <a:pt x="9898141" y="4946045"/>
                  <a:pt x="9895363" y="4946045"/>
                </a:cubicBezTo>
                <a:cubicBezTo>
                  <a:pt x="9893379" y="4946045"/>
                  <a:pt x="9891643" y="4946590"/>
                  <a:pt x="9890154" y="4947682"/>
                </a:cubicBezTo>
                <a:cubicBezTo>
                  <a:pt x="9888666" y="4948773"/>
                  <a:pt x="9887475" y="4950609"/>
                  <a:pt x="9886582" y="4953188"/>
                </a:cubicBezTo>
                <a:cubicBezTo>
                  <a:pt x="9885689" y="4955768"/>
                  <a:pt x="9885045" y="4959141"/>
                  <a:pt x="9884647" y="4963309"/>
                </a:cubicBezTo>
                <a:cubicBezTo>
                  <a:pt x="9884251" y="4967476"/>
                  <a:pt x="9884052" y="4972635"/>
                  <a:pt x="9884052" y="4978787"/>
                </a:cubicBezTo>
                <a:cubicBezTo>
                  <a:pt x="9884052" y="4987915"/>
                  <a:pt x="9884598" y="4994910"/>
                  <a:pt x="9885689" y="4999772"/>
                </a:cubicBezTo>
                <a:cubicBezTo>
                  <a:pt x="9886781" y="5004633"/>
                  <a:pt x="9888617" y="5008354"/>
                  <a:pt x="9891196" y="5010934"/>
                </a:cubicBezTo>
                <a:cubicBezTo>
                  <a:pt x="9893775" y="5013513"/>
                  <a:pt x="9897993" y="5016490"/>
                  <a:pt x="9903847" y="5019863"/>
                </a:cubicBezTo>
                <a:cubicBezTo>
                  <a:pt x="9909700" y="5023237"/>
                  <a:pt x="9916993" y="5026461"/>
                  <a:pt x="9925724" y="5029537"/>
                </a:cubicBezTo>
                <a:cubicBezTo>
                  <a:pt x="9934455" y="5032613"/>
                  <a:pt x="9944525" y="5035242"/>
                  <a:pt x="9955936" y="5037425"/>
                </a:cubicBezTo>
                <a:cubicBezTo>
                  <a:pt x="9967347" y="5039608"/>
                  <a:pt x="9979699" y="5040699"/>
                  <a:pt x="9992995" y="5040699"/>
                </a:cubicBezTo>
                <a:cubicBezTo>
                  <a:pt x="10012639" y="5040699"/>
                  <a:pt x="10031095" y="5038120"/>
                  <a:pt x="10048359" y="5032960"/>
                </a:cubicBezTo>
                <a:cubicBezTo>
                  <a:pt x="10065623" y="5027801"/>
                  <a:pt x="10080703" y="5020111"/>
                  <a:pt x="10093602" y="5009892"/>
                </a:cubicBezTo>
                <a:cubicBezTo>
                  <a:pt x="10106501" y="4999672"/>
                  <a:pt x="10116720" y="4986923"/>
                  <a:pt x="10124261" y="4971643"/>
                </a:cubicBezTo>
                <a:cubicBezTo>
                  <a:pt x="10131801" y="4956363"/>
                  <a:pt x="10135571" y="4938603"/>
                  <a:pt x="10135571" y="4918363"/>
                </a:cubicBezTo>
                <a:cubicBezTo>
                  <a:pt x="10135571" y="4902884"/>
                  <a:pt x="10133191" y="4889440"/>
                  <a:pt x="10128428" y="4878030"/>
                </a:cubicBezTo>
                <a:cubicBezTo>
                  <a:pt x="10123665" y="4866620"/>
                  <a:pt x="10117415" y="4856698"/>
                  <a:pt x="10109675" y="4848265"/>
                </a:cubicBezTo>
                <a:cubicBezTo>
                  <a:pt x="10101937" y="4839831"/>
                  <a:pt x="10093106" y="4832588"/>
                  <a:pt x="10083184" y="4826536"/>
                </a:cubicBezTo>
                <a:cubicBezTo>
                  <a:pt x="10073262" y="4820483"/>
                  <a:pt x="10063142" y="4815076"/>
                  <a:pt x="10052823" y="4810313"/>
                </a:cubicBezTo>
                <a:cubicBezTo>
                  <a:pt x="10042505" y="4805551"/>
                  <a:pt x="10032385" y="4801036"/>
                  <a:pt x="10022463" y="4796770"/>
                </a:cubicBezTo>
                <a:cubicBezTo>
                  <a:pt x="10012540" y="4792504"/>
                  <a:pt x="10003661" y="4787940"/>
                  <a:pt x="9995822" y="4783078"/>
                </a:cubicBezTo>
                <a:cubicBezTo>
                  <a:pt x="9987983" y="4778216"/>
                  <a:pt x="9981733" y="4772660"/>
                  <a:pt x="9977069" y="4766409"/>
                </a:cubicBezTo>
                <a:cubicBezTo>
                  <a:pt x="9972407" y="4760158"/>
                  <a:pt x="9970075" y="4752767"/>
                  <a:pt x="9970075" y="4744234"/>
                </a:cubicBezTo>
                <a:cubicBezTo>
                  <a:pt x="9970075" y="4738479"/>
                  <a:pt x="9971117" y="4733022"/>
                  <a:pt x="9973200" y="4727863"/>
                </a:cubicBezTo>
                <a:cubicBezTo>
                  <a:pt x="9975284" y="4722703"/>
                  <a:pt x="9978459" y="4718288"/>
                  <a:pt x="9982725" y="4714617"/>
                </a:cubicBezTo>
                <a:cubicBezTo>
                  <a:pt x="9986992" y="4710946"/>
                  <a:pt x="9992299" y="4708068"/>
                  <a:pt x="9998650" y="4705985"/>
                </a:cubicBezTo>
                <a:cubicBezTo>
                  <a:pt x="10005000" y="4703901"/>
                  <a:pt x="10012441" y="4702859"/>
                  <a:pt x="10020974" y="4702859"/>
                </a:cubicBezTo>
                <a:cubicBezTo>
                  <a:pt x="10031888" y="4702859"/>
                  <a:pt x="10041909" y="4704199"/>
                  <a:pt x="10051037" y="4706878"/>
                </a:cubicBezTo>
                <a:cubicBezTo>
                  <a:pt x="10060165" y="4709557"/>
                  <a:pt x="10068202" y="4712533"/>
                  <a:pt x="10075147" y="4715808"/>
                </a:cubicBezTo>
                <a:cubicBezTo>
                  <a:pt x="10082093" y="4719082"/>
                  <a:pt x="10087947" y="4722108"/>
                  <a:pt x="10092709" y="4724886"/>
                </a:cubicBezTo>
                <a:cubicBezTo>
                  <a:pt x="10097471" y="4727664"/>
                  <a:pt x="10100944" y="4729053"/>
                  <a:pt x="10103127" y="4729053"/>
                </a:cubicBezTo>
                <a:cubicBezTo>
                  <a:pt x="10105310" y="4729053"/>
                  <a:pt x="10107046" y="4728458"/>
                  <a:pt x="10108336" y="4727267"/>
                </a:cubicBezTo>
                <a:cubicBezTo>
                  <a:pt x="10109626" y="4726077"/>
                  <a:pt x="10110618" y="4724191"/>
                  <a:pt x="10111313" y="4721612"/>
                </a:cubicBezTo>
                <a:cubicBezTo>
                  <a:pt x="10112007" y="4719032"/>
                  <a:pt x="10112503" y="4715758"/>
                  <a:pt x="10112801" y="4711789"/>
                </a:cubicBezTo>
                <a:cubicBezTo>
                  <a:pt x="10113099" y="4707820"/>
                  <a:pt x="10113247" y="4702959"/>
                  <a:pt x="10113247" y="4697204"/>
                </a:cubicBezTo>
                <a:cubicBezTo>
                  <a:pt x="10113247" y="4692045"/>
                  <a:pt x="10113148" y="4687729"/>
                  <a:pt x="10112950" y="4684256"/>
                </a:cubicBezTo>
                <a:cubicBezTo>
                  <a:pt x="10112751" y="4680783"/>
                  <a:pt x="10112404" y="4677906"/>
                  <a:pt x="10111908" y="4675624"/>
                </a:cubicBezTo>
                <a:cubicBezTo>
                  <a:pt x="10111412" y="4673342"/>
                  <a:pt x="10110817" y="4671506"/>
                  <a:pt x="10110122" y="4670117"/>
                </a:cubicBezTo>
                <a:cubicBezTo>
                  <a:pt x="10109427" y="4668728"/>
                  <a:pt x="10108088" y="4667042"/>
                  <a:pt x="10106103" y="4665057"/>
                </a:cubicBezTo>
                <a:cubicBezTo>
                  <a:pt x="10104119" y="4663073"/>
                  <a:pt x="10100051" y="4660592"/>
                  <a:pt x="10093900" y="4657616"/>
                </a:cubicBezTo>
                <a:cubicBezTo>
                  <a:pt x="10087749" y="4654639"/>
                  <a:pt x="10080703" y="4651960"/>
                  <a:pt x="10072766" y="4649579"/>
                </a:cubicBezTo>
                <a:cubicBezTo>
                  <a:pt x="10064829" y="4647198"/>
                  <a:pt x="10056295" y="4645313"/>
                  <a:pt x="10047167" y="4643924"/>
                </a:cubicBezTo>
                <a:cubicBezTo>
                  <a:pt x="10038040" y="4642534"/>
                  <a:pt x="10028911" y="4641840"/>
                  <a:pt x="10019783" y="4641840"/>
                </a:cubicBezTo>
                <a:close/>
                <a:moveTo>
                  <a:pt x="9438759" y="4641840"/>
                </a:moveTo>
                <a:cubicBezTo>
                  <a:pt x="9421097" y="4641840"/>
                  <a:pt x="9404379" y="4644122"/>
                  <a:pt x="9388603" y="4648686"/>
                </a:cubicBezTo>
                <a:cubicBezTo>
                  <a:pt x="9372827" y="4653250"/>
                  <a:pt x="9359135" y="4660146"/>
                  <a:pt x="9347527" y="4669373"/>
                </a:cubicBezTo>
                <a:cubicBezTo>
                  <a:pt x="9335918" y="4678601"/>
                  <a:pt x="9326691" y="4690209"/>
                  <a:pt x="9319845" y="4704199"/>
                </a:cubicBezTo>
                <a:cubicBezTo>
                  <a:pt x="9312999" y="4718189"/>
                  <a:pt x="9309575" y="4734411"/>
                  <a:pt x="9309575" y="4752866"/>
                </a:cubicBezTo>
                <a:cubicBezTo>
                  <a:pt x="9309575" y="4768939"/>
                  <a:pt x="9311957" y="4782731"/>
                  <a:pt x="9316719" y="4794240"/>
                </a:cubicBezTo>
                <a:cubicBezTo>
                  <a:pt x="9321482" y="4805749"/>
                  <a:pt x="9327683" y="4815721"/>
                  <a:pt x="9335323" y="4824154"/>
                </a:cubicBezTo>
                <a:cubicBezTo>
                  <a:pt x="9342963" y="4832588"/>
                  <a:pt x="9351645" y="4839831"/>
                  <a:pt x="9361367" y="4845883"/>
                </a:cubicBezTo>
                <a:cubicBezTo>
                  <a:pt x="9371091" y="4851936"/>
                  <a:pt x="9381113" y="4857343"/>
                  <a:pt x="9391431" y="4862106"/>
                </a:cubicBezTo>
                <a:cubicBezTo>
                  <a:pt x="9401749" y="4866868"/>
                  <a:pt x="9411771" y="4871383"/>
                  <a:pt x="9421495" y="4875649"/>
                </a:cubicBezTo>
                <a:cubicBezTo>
                  <a:pt x="9431217" y="4879915"/>
                  <a:pt x="9439899" y="4884479"/>
                  <a:pt x="9447539" y="4889341"/>
                </a:cubicBezTo>
                <a:cubicBezTo>
                  <a:pt x="9455179" y="4894203"/>
                  <a:pt x="9461380" y="4899759"/>
                  <a:pt x="9466143" y="4906010"/>
                </a:cubicBezTo>
                <a:cubicBezTo>
                  <a:pt x="9470905" y="4912261"/>
                  <a:pt x="9473287" y="4919752"/>
                  <a:pt x="9473287" y="4928483"/>
                </a:cubicBezTo>
                <a:cubicBezTo>
                  <a:pt x="9473287" y="4936024"/>
                  <a:pt x="9471897" y="4942870"/>
                  <a:pt x="9469119" y="4949021"/>
                </a:cubicBezTo>
                <a:cubicBezTo>
                  <a:pt x="9466341" y="4955173"/>
                  <a:pt x="9462323" y="4960332"/>
                  <a:pt x="9457064" y="4964499"/>
                </a:cubicBezTo>
                <a:cubicBezTo>
                  <a:pt x="9451806" y="4968666"/>
                  <a:pt x="9445406" y="4971891"/>
                  <a:pt x="9437865" y="4974173"/>
                </a:cubicBezTo>
                <a:cubicBezTo>
                  <a:pt x="9430325" y="4976455"/>
                  <a:pt x="9421792" y="4977596"/>
                  <a:pt x="9412267" y="4977596"/>
                </a:cubicBezTo>
                <a:cubicBezTo>
                  <a:pt x="9397781" y="4977596"/>
                  <a:pt x="9385031" y="4975959"/>
                  <a:pt x="9374018" y="4972685"/>
                </a:cubicBezTo>
                <a:cubicBezTo>
                  <a:pt x="9363005" y="4969411"/>
                  <a:pt x="9353529" y="4965789"/>
                  <a:pt x="9345592" y="4961820"/>
                </a:cubicBezTo>
                <a:cubicBezTo>
                  <a:pt x="9337655" y="4957852"/>
                  <a:pt x="9331155" y="4954230"/>
                  <a:pt x="9326095" y="4950956"/>
                </a:cubicBezTo>
                <a:cubicBezTo>
                  <a:pt x="9321035" y="4947682"/>
                  <a:pt x="9317117" y="4946045"/>
                  <a:pt x="9314338" y="4946045"/>
                </a:cubicBezTo>
                <a:cubicBezTo>
                  <a:pt x="9312354" y="4946045"/>
                  <a:pt x="9310617" y="4946590"/>
                  <a:pt x="9309129" y="4947682"/>
                </a:cubicBezTo>
                <a:cubicBezTo>
                  <a:pt x="9307641" y="4948773"/>
                  <a:pt x="9306450" y="4950609"/>
                  <a:pt x="9305557" y="4953188"/>
                </a:cubicBezTo>
                <a:cubicBezTo>
                  <a:pt x="9304664" y="4955768"/>
                  <a:pt x="9304019" y="4959141"/>
                  <a:pt x="9303623" y="4963309"/>
                </a:cubicBezTo>
                <a:cubicBezTo>
                  <a:pt x="9303225" y="4967476"/>
                  <a:pt x="9303027" y="4972635"/>
                  <a:pt x="9303027" y="4978787"/>
                </a:cubicBezTo>
                <a:cubicBezTo>
                  <a:pt x="9303027" y="4987915"/>
                  <a:pt x="9303573" y="4994910"/>
                  <a:pt x="9304664" y="4999772"/>
                </a:cubicBezTo>
                <a:cubicBezTo>
                  <a:pt x="9305755" y="5004633"/>
                  <a:pt x="9307591" y="5008354"/>
                  <a:pt x="9310171" y="5010934"/>
                </a:cubicBezTo>
                <a:cubicBezTo>
                  <a:pt x="9312751" y="5013513"/>
                  <a:pt x="9316967" y="5016490"/>
                  <a:pt x="9322821" y="5019863"/>
                </a:cubicBezTo>
                <a:cubicBezTo>
                  <a:pt x="9328675" y="5023237"/>
                  <a:pt x="9335967" y="5026461"/>
                  <a:pt x="9344699" y="5029537"/>
                </a:cubicBezTo>
                <a:cubicBezTo>
                  <a:pt x="9353431" y="5032613"/>
                  <a:pt x="9363501" y="5035242"/>
                  <a:pt x="9374911" y="5037425"/>
                </a:cubicBezTo>
                <a:cubicBezTo>
                  <a:pt x="9386321" y="5039608"/>
                  <a:pt x="9398674" y="5040699"/>
                  <a:pt x="9411969" y="5040699"/>
                </a:cubicBezTo>
                <a:cubicBezTo>
                  <a:pt x="9431615" y="5040699"/>
                  <a:pt x="9450069" y="5038120"/>
                  <a:pt x="9467333" y="5032960"/>
                </a:cubicBezTo>
                <a:cubicBezTo>
                  <a:pt x="9484597" y="5027801"/>
                  <a:pt x="9499679" y="5020111"/>
                  <a:pt x="9512577" y="5009892"/>
                </a:cubicBezTo>
                <a:cubicBezTo>
                  <a:pt x="9525475" y="4999672"/>
                  <a:pt x="9535695" y="4986923"/>
                  <a:pt x="9543235" y="4971643"/>
                </a:cubicBezTo>
                <a:cubicBezTo>
                  <a:pt x="9550777" y="4956363"/>
                  <a:pt x="9554547" y="4938603"/>
                  <a:pt x="9554547" y="4918363"/>
                </a:cubicBezTo>
                <a:cubicBezTo>
                  <a:pt x="9554547" y="4902884"/>
                  <a:pt x="9552165" y="4889440"/>
                  <a:pt x="9547403" y="4878030"/>
                </a:cubicBezTo>
                <a:cubicBezTo>
                  <a:pt x="9542641" y="4866620"/>
                  <a:pt x="9536389" y="4856698"/>
                  <a:pt x="9528651" y="4848265"/>
                </a:cubicBezTo>
                <a:cubicBezTo>
                  <a:pt x="9520911" y="4839831"/>
                  <a:pt x="9512081" y="4832588"/>
                  <a:pt x="9502159" y="4826536"/>
                </a:cubicBezTo>
                <a:cubicBezTo>
                  <a:pt x="9492237" y="4820483"/>
                  <a:pt x="9482117" y="4815076"/>
                  <a:pt x="9471798" y="4810313"/>
                </a:cubicBezTo>
                <a:cubicBezTo>
                  <a:pt x="9461479" y="4805551"/>
                  <a:pt x="9451359" y="4801036"/>
                  <a:pt x="9441437" y="4796770"/>
                </a:cubicBezTo>
                <a:cubicBezTo>
                  <a:pt x="9431515" y="4792504"/>
                  <a:pt x="9422635" y="4787940"/>
                  <a:pt x="9414797" y="4783078"/>
                </a:cubicBezTo>
                <a:cubicBezTo>
                  <a:pt x="9406959" y="4778216"/>
                  <a:pt x="9400708" y="4772660"/>
                  <a:pt x="9396045" y="4766409"/>
                </a:cubicBezTo>
                <a:cubicBezTo>
                  <a:pt x="9391381" y="4760158"/>
                  <a:pt x="9389050" y="4752767"/>
                  <a:pt x="9389050" y="4744234"/>
                </a:cubicBezTo>
                <a:cubicBezTo>
                  <a:pt x="9389050" y="4738479"/>
                  <a:pt x="9390091" y="4733022"/>
                  <a:pt x="9392175" y="4727863"/>
                </a:cubicBezTo>
                <a:cubicBezTo>
                  <a:pt x="9394259" y="4722703"/>
                  <a:pt x="9397433" y="4718288"/>
                  <a:pt x="9401700" y="4714617"/>
                </a:cubicBezTo>
                <a:cubicBezTo>
                  <a:pt x="9405967" y="4710946"/>
                  <a:pt x="9411275" y="4708068"/>
                  <a:pt x="9417625" y="4705985"/>
                </a:cubicBezTo>
                <a:cubicBezTo>
                  <a:pt x="9423975" y="4703901"/>
                  <a:pt x="9431417" y="4702859"/>
                  <a:pt x="9439949" y="4702859"/>
                </a:cubicBezTo>
                <a:cubicBezTo>
                  <a:pt x="9450863" y="4702859"/>
                  <a:pt x="9460885" y="4704199"/>
                  <a:pt x="9470013" y="4706878"/>
                </a:cubicBezTo>
                <a:cubicBezTo>
                  <a:pt x="9479140" y="4709557"/>
                  <a:pt x="9487177" y="4712533"/>
                  <a:pt x="9494123" y="4715808"/>
                </a:cubicBezTo>
                <a:cubicBezTo>
                  <a:pt x="9501068" y="4719082"/>
                  <a:pt x="9506921" y="4722108"/>
                  <a:pt x="9511684" y="4724886"/>
                </a:cubicBezTo>
                <a:cubicBezTo>
                  <a:pt x="9516447" y="4727664"/>
                  <a:pt x="9519919" y="4729053"/>
                  <a:pt x="9522102" y="4729053"/>
                </a:cubicBezTo>
                <a:cubicBezTo>
                  <a:pt x="9524285" y="4729053"/>
                  <a:pt x="9526021" y="4728458"/>
                  <a:pt x="9527311" y="4727267"/>
                </a:cubicBezTo>
                <a:cubicBezTo>
                  <a:pt x="9528601" y="4726077"/>
                  <a:pt x="9529593" y="4724191"/>
                  <a:pt x="9530287" y="4721612"/>
                </a:cubicBezTo>
                <a:cubicBezTo>
                  <a:pt x="9530983" y="4719032"/>
                  <a:pt x="9531479" y="4715758"/>
                  <a:pt x="9531776" y="4711789"/>
                </a:cubicBezTo>
                <a:cubicBezTo>
                  <a:pt x="9532073" y="4707820"/>
                  <a:pt x="9532223" y="4702959"/>
                  <a:pt x="9532223" y="4697204"/>
                </a:cubicBezTo>
                <a:cubicBezTo>
                  <a:pt x="9532223" y="4692045"/>
                  <a:pt x="9532123" y="4687729"/>
                  <a:pt x="9531925" y="4684256"/>
                </a:cubicBezTo>
                <a:cubicBezTo>
                  <a:pt x="9531727" y="4680783"/>
                  <a:pt x="9531379" y="4677906"/>
                  <a:pt x="9530883" y="4675624"/>
                </a:cubicBezTo>
                <a:cubicBezTo>
                  <a:pt x="9530387" y="4673342"/>
                  <a:pt x="9529792" y="4671506"/>
                  <a:pt x="9529097" y="4670117"/>
                </a:cubicBezTo>
                <a:cubicBezTo>
                  <a:pt x="9528403" y="4668728"/>
                  <a:pt x="9527063" y="4667042"/>
                  <a:pt x="9525079" y="4665057"/>
                </a:cubicBezTo>
                <a:cubicBezTo>
                  <a:pt x="9523095" y="4663073"/>
                  <a:pt x="9519026" y="4660592"/>
                  <a:pt x="9512875" y="4657616"/>
                </a:cubicBezTo>
                <a:cubicBezTo>
                  <a:pt x="9506723" y="4654639"/>
                  <a:pt x="9499679" y="4651960"/>
                  <a:pt x="9491741" y="4649579"/>
                </a:cubicBezTo>
                <a:cubicBezTo>
                  <a:pt x="9483804" y="4647198"/>
                  <a:pt x="9475271" y="4645313"/>
                  <a:pt x="9466143" y="4643924"/>
                </a:cubicBezTo>
                <a:cubicBezTo>
                  <a:pt x="9457015" y="4642534"/>
                  <a:pt x="9447887" y="4641840"/>
                  <a:pt x="9438759" y="4641840"/>
                </a:cubicBezTo>
                <a:close/>
                <a:moveTo>
                  <a:pt x="7551023" y="4641840"/>
                </a:moveTo>
                <a:cubicBezTo>
                  <a:pt x="7520463" y="4641840"/>
                  <a:pt x="7493624" y="4646503"/>
                  <a:pt x="7470507" y="4655830"/>
                </a:cubicBezTo>
                <a:cubicBezTo>
                  <a:pt x="7447389" y="4665156"/>
                  <a:pt x="7427991" y="4678551"/>
                  <a:pt x="7412315" y="4696013"/>
                </a:cubicBezTo>
                <a:cubicBezTo>
                  <a:pt x="7396638" y="4713476"/>
                  <a:pt x="7384831" y="4734659"/>
                  <a:pt x="7376894" y="4759563"/>
                </a:cubicBezTo>
                <a:cubicBezTo>
                  <a:pt x="7368956" y="4784467"/>
                  <a:pt x="7364988" y="4812496"/>
                  <a:pt x="7364988" y="4843651"/>
                </a:cubicBezTo>
                <a:cubicBezTo>
                  <a:pt x="7364988" y="4877584"/>
                  <a:pt x="7368708" y="4906952"/>
                  <a:pt x="7376150" y="4931757"/>
                </a:cubicBezTo>
                <a:cubicBezTo>
                  <a:pt x="7383591" y="4956562"/>
                  <a:pt x="7394753" y="4977001"/>
                  <a:pt x="7409636" y="4993074"/>
                </a:cubicBezTo>
                <a:cubicBezTo>
                  <a:pt x="7424519" y="5009148"/>
                  <a:pt x="7443122" y="5021104"/>
                  <a:pt x="7465447" y="5028942"/>
                </a:cubicBezTo>
                <a:cubicBezTo>
                  <a:pt x="7487771" y="5036780"/>
                  <a:pt x="7513915" y="5040699"/>
                  <a:pt x="7543879" y="5040699"/>
                </a:cubicBezTo>
                <a:cubicBezTo>
                  <a:pt x="7574240" y="5040699"/>
                  <a:pt x="7600980" y="5036086"/>
                  <a:pt x="7624097" y="5026858"/>
                </a:cubicBezTo>
                <a:cubicBezTo>
                  <a:pt x="7647215" y="5017631"/>
                  <a:pt x="7666613" y="5004236"/>
                  <a:pt x="7682289" y="4986675"/>
                </a:cubicBezTo>
                <a:cubicBezTo>
                  <a:pt x="7697965" y="4969113"/>
                  <a:pt x="7709773" y="4947731"/>
                  <a:pt x="7717710" y="4922530"/>
                </a:cubicBezTo>
                <a:cubicBezTo>
                  <a:pt x="7725647" y="4897328"/>
                  <a:pt x="7729616" y="4868753"/>
                  <a:pt x="7729616" y="4836805"/>
                </a:cubicBezTo>
                <a:cubicBezTo>
                  <a:pt x="7729616" y="4803467"/>
                  <a:pt x="7725796" y="4774545"/>
                  <a:pt x="7718157" y="4750038"/>
                </a:cubicBezTo>
                <a:cubicBezTo>
                  <a:pt x="7710517" y="4725531"/>
                  <a:pt x="7699206" y="4705241"/>
                  <a:pt x="7684224" y="4689167"/>
                </a:cubicBezTo>
                <a:cubicBezTo>
                  <a:pt x="7669242" y="4673094"/>
                  <a:pt x="7650589" y="4661188"/>
                  <a:pt x="7628264" y="4653449"/>
                </a:cubicBezTo>
                <a:cubicBezTo>
                  <a:pt x="7605940" y="4645709"/>
                  <a:pt x="7580193" y="4641840"/>
                  <a:pt x="7551023" y="4641840"/>
                </a:cubicBezTo>
                <a:close/>
                <a:moveTo>
                  <a:pt x="6933684" y="4641840"/>
                </a:moveTo>
                <a:cubicBezTo>
                  <a:pt x="6916022" y="4641840"/>
                  <a:pt x="6899304" y="4644122"/>
                  <a:pt x="6883529" y="4648686"/>
                </a:cubicBezTo>
                <a:cubicBezTo>
                  <a:pt x="6867753" y="4653250"/>
                  <a:pt x="6854061" y="4660146"/>
                  <a:pt x="6842452" y="4669373"/>
                </a:cubicBezTo>
                <a:cubicBezTo>
                  <a:pt x="6830843" y="4678601"/>
                  <a:pt x="6821616" y="4690209"/>
                  <a:pt x="6814770" y="4704199"/>
                </a:cubicBezTo>
                <a:cubicBezTo>
                  <a:pt x="6807924" y="4718189"/>
                  <a:pt x="6804501" y="4734411"/>
                  <a:pt x="6804501" y="4752866"/>
                </a:cubicBezTo>
                <a:cubicBezTo>
                  <a:pt x="6804501" y="4768939"/>
                  <a:pt x="6806882" y="4782731"/>
                  <a:pt x="6811645" y="4794240"/>
                </a:cubicBezTo>
                <a:cubicBezTo>
                  <a:pt x="6816407" y="4805749"/>
                  <a:pt x="6822608" y="4815721"/>
                  <a:pt x="6830248" y="4824154"/>
                </a:cubicBezTo>
                <a:cubicBezTo>
                  <a:pt x="6837888" y="4832588"/>
                  <a:pt x="6846570" y="4839831"/>
                  <a:pt x="6856293" y="4845883"/>
                </a:cubicBezTo>
                <a:cubicBezTo>
                  <a:pt x="6866016" y="4851936"/>
                  <a:pt x="6876038" y="4857343"/>
                  <a:pt x="6886356" y="4862106"/>
                </a:cubicBezTo>
                <a:cubicBezTo>
                  <a:pt x="6896675" y="4866868"/>
                  <a:pt x="6906696" y="4871383"/>
                  <a:pt x="6916420" y="4875649"/>
                </a:cubicBezTo>
                <a:cubicBezTo>
                  <a:pt x="6926143" y="4879915"/>
                  <a:pt x="6934825" y="4884479"/>
                  <a:pt x="6942464" y="4889341"/>
                </a:cubicBezTo>
                <a:cubicBezTo>
                  <a:pt x="6950104" y="4894203"/>
                  <a:pt x="6956305" y="4899759"/>
                  <a:pt x="6961068" y="4906010"/>
                </a:cubicBezTo>
                <a:cubicBezTo>
                  <a:pt x="6965830" y="4912261"/>
                  <a:pt x="6968212" y="4919752"/>
                  <a:pt x="6968212" y="4928483"/>
                </a:cubicBezTo>
                <a:cubicBezTo>
                  <a:pt x="6968212" y="4936024"/>
                  <a:pt x="6966823" y="4942870"/>
                  <a:pt x="6964045" y="4949021"/>
                </a:cubicBezTo>
                <a:cubicBezTo>
                  <a:pt x="6961266" y="4955173"/>
                  <a:pt x="6957248" y="4960332"/>
                  <a:pt x="6951989" y="4964499"/>
                </a:cubicBezTo>
                <a:cubicBezTo>
                  <a:pt x="6946731" y="4968666"/>
                  <a:pt x="6940331" y="4971891"/>
                  <a:pt x="6932791" y="4974173"/>
                </a:cubicBezTo>
                <a:cubicBezTo>
                  <a:pt x="6925250" y="4976455"/>
                  <a:pt x="6916717" y="4977596"/>
                  <a:pt x="6907192" y="4977596"/>
                </a:cubicBezTo>
                <a:cubicBezTo>
                  <a:pt x="6892706" y="4977596"/>
                  <a:pt x="6879957" y="4975959"/>
                  <a:pt x="6868943" y="4972685"/>
                </a:cubicBezTo>
                <a:cubicBezTo>
                  <a:pt x="6857930" y="4969411"/>
                  <a:pt x="6848455" y="4965789"/>
                  <a:pt x="6840517" y="4961820"/>
                </a:cubicBezTo>
                <a:cubicBezTo>
                  <a:pt x="6832580" y="4957852"/>
                  <a:pt x="6826081" y="4954230"/>
                  <a:pt x="6821021" y="4950956"/>
                </a:cubicBezTo>
                <a:cubicBezTo>
                  <a:pt x="6815961" y="4947682"/>
                  <a:pt x="6812042" y="4946045"/>
                  <a:pt x="6809263" y="4946045"/>
                </a:cubicBezTo>
                <a:cubicBezTo>
                  <a:pt x="6807279" y="4946045"/>
                  <a:pt x="6805543" y="4946590"/>
                  <a:pt x="6804054" y="4947682"/>
                </a:cubicBezTo>
                <a:cubicBezTo>
                  <a:pt x="6802566" y="4948773"/>
                  <a:pt x="6801375" y="4950609"/>
                  <a:pt x="6800482" y="4953188"/>
                </a:cubicBezTo>
                <a:cubicBezTo>
                  <a:pt x="6799589" y="4955768"/>
                  <a:pt x="6798945" y="4959141"/>
                  <a:pt x="6798548" y="4963309"/>
                </a:cubicBezTo>
                <a:cubicBezTo>
                  <a:pt x="6798151" y="4967476"/>
                  <a:pt x="6797952" y="4972635"/>
                  <a:pt x="6797952" y="4978787"/>
                </a:cubicBezTo>
                <a:cubicBezTo>
                  <a:pt x="6797952" y="4987915"/>
                  <a:pt x="6798498" y="4994910"/>
                  <a:pt x="6799589" y="4999772"/>
                </a:cubicBezTo>
                <a:cubicBezTo>
                  <a:pt x="6800681" y="5004633"/>
                  <a:pt x="6802517" y="5008354"/>
                  <a:pt x="6805096" y="5010934"/>
                </a:cubicBezTo>
                <a:cubicBezTo>
                  <a:pt x="6807676" y="5013513"/>
                  <a:pt x="6811893" y="5016490"/>
                  <a:pt x="6817747" y="5019863"/>
                </a:cubicBezTo>
                <a:cubicBezTo>
                  <a:pt x="6823600" y="5023237"/>
                  <a:pt x="6830893" y="5026461"/>
                  <a:pt x="6839624" y="5029537"/>
                </a:cubicBezTo>
                <a:cubicBezTo>
                  <a:pt x="6848356" y="5032613"/>
                  <a:pt x="6858426" y="5035242"/>
                  <a:pt x="6869836" y="5037425"/>
                </a:cubicBezTo>
                <a:cubicBezTo>
                  <a:pt x="6881247" y="5039608"/>
                  <a:pt x="6893599" y="5040699"/>
                  <a:pt x="6906895" y="5040699"/>
                </a:cubicBezTo>
                <a:cubicBezTo>
                  <a:pt x="6926540" y="5040699"/>
                  <a:pt x="6944995" y="5038120"/>
                  <a:pt x="6962259" y="5032960"/>
                </a:cubicBezTo>
                <a:cubicBezTo>
                  <a:pt x="6979523" y="5027801"/>
                  <a:pt x="6994604" y="5020111"/>
                  <a:pt x="7007502" y="5009892"/>
                </a:cubicBezTo>
                <a:cubicBezTo>
                  <a:pt x="7020401" y="4999672"/>
                  <a:pt x="7030620" y="4986923"/>
                  <a:pt x="7038161" y="4971643"/>
                </a:cubicBezTo>
                <a:cubicBezTo>
                  <a:pt x="7045702" y="4956363"/>
                  <a:pt x="7049472" y="4938603"/>
                  <a:pt x="7049472" y="4918363"/>
                </a:cubicBezTo>
                <a:cubicBezTo>
                  <a:pt x="7049472" y="4902884"/>
                  <a:pt x="7047091" y="4889440"/>
                  <a:pt x="7042328" y="4878030"/>
                </a:cubicBezTo>
                <a:cubicBezTo>
                  <a:pt x="7037566" y="4866620"/>
                  <a:pt x="7031315" y="4856698"/>
                  <a:pt x="7023576" y="4848265"/>
                </a:cubicBezTo>
                <a:cubicBezTo>
                  <a:pt x="7015837" y="4839831"/>
                  <a:pt x="7007006" y="4832588"/>
                  <a:pt x="6997084" y="4826536"/>
                </a:cubicBezTo>
                <a:cubicBezTo>
                  <a:pt x="6987162" y="4820483"/>
                  <a:pt x="6977042" y="4815076"/>
                  <a:pt x="6966723" y="4810313"/>
                </a:cubicBezTo>
                <a:cubicBezTo>
                  <a:pt x="6956405" y="4805551"/>
                  <a:pt x="6946285" y="4801036"/>
                  <a:pt x="6936363" y="4796770"/>
                </a:cubicBezTo>
                <a:cubicBezTo>
                  <a:pt x="6926440" y="4792504"/>
                  <a:pt x="6917561" y="4787940"/>
                  <a:pt x="6909722" y="4783078"/>
                </a:cubicBezTo>
                <a:cubicBezTo>
                  <a:pt x="6901884" y="4778216"/>
                  <a:pt x="6895633" y="4772660"/>
                  <a:pt x="6890970" y="4766409"/>
                </a:cubicBezTo>
                <a:cubicBezTo>
                  <a:pt x="6886307" y="4760158"/>
                  <a:pt x="6883975" y="4752767"/>
                  <a:pt x="6883975" y="4744234"/>
                </a:cubicBezTo>
                <a:cubicBezTo>
                  <a:pt x="6883975" y="4738479"/>
                  <a:pt x="6885017" y="4733022"/>
                  <a:pt x="6887100" y="4727863"/>
                </a:cubicBezTo>
                <a:cubicBezTo>
                  <a:pt x="6889184" y="4722703"/>
                  <a:pt x="6892359" y="4718288"/>
                  <a:pt x="6896625" y="4714617"/>
                </a:cubicBezTo>
                <a:cubicBezTo>
                  <a:pt x="6900892" y="4710946"/>
                  <a:pt x="6906200" y="4708068"/>
                  <a:pt x="6912550" y="4705985"/>
                </a:cubicBezTo>
                <a:cubicBezTo>
                  <a:pt x="6918900" y="4703901"/>
                  <a:pt x="6926342" y="4702859"/>
                  <a:pt x="6934874" y="4702859"/>
                </a:cubicBezTo>
                <a:cubicBezTo>
                  <a:pt x="6945788" y="4702859"/>
                  <a:pt x="6955810" y="4704199"/>
                  <a:pt x="6964938" y="4706878"/>
                </a:cubicBezTo>
                <a:cubicBezTo>
                  <a:pt x="6974065" y="4709557"/>
                  <a:pt x="6982102" y="4712533"/>
                  <a:pt x="6989048" y="4715808"/>
                </a:cubicBezTo>
                <a:cubicBezTo>
                  <a:pt x="6995993" y="4719082"/>
                  <a:pt x="7001847" y="4722108"/>
                  <a:pt x="7006609" y="4724886"/>
                </a:cubicBezTo>
                <a:cubicBezTo>
                  <a:pt x="7011372" y="4727664"/>
                  <a:pt x="7014844" y="4729053"/>
                  <a:pt x="7017027" y="4729053"/>
                </a:cubicBezTo>
                <a:cubicBezTo>
                  <a:pt x="7019210" y="4729053"/>
                  <a:pt x="7020946" y="4728458"/>
                  <a:pt x="7022236" y="4727267"/>
                </a:cubicBezTo>
                <a:cubicBezTo>
                  <a:pt x="7023526" y="4726077"/>
                  <a:pt x="7024518" y="4724191"/>
                  <a:pt x="7025213" y="4721612"/>
                </a:cubicBezTo>
                <a:cubicBezTo>
                  <a:pt x="7025908" y="4719032"/>
                  <a:pt x="7026404" y="4715758"/>
                  <a:pt x="7026701" y="4711789"/>
                </a:cubicBezTo>
                <a:cubicBezTo>
                  <a:pt x="7026999" y="4707820"/>
                  <a:pt x="7027148" y="4702959"/>
                  <a:pt x="7027148" y="4697204"/>
                </a:cubicBezTo>
                <a:cubicBezTo>
                  <a:pt x="7027148" y="4692045"/>
                  <a:pt x="7027048" y="4687729"/>
                  <a:pt x="7026850" y="4684256"/>
                </a:cubicBezTo>
                <a:cubicBezTo>
                  <a:pt x="7026652" y="4680783"/>
                  <a:pt x="7026304" y="4677906"/>
                  <a:pt x="7025808" y="4675624"/>
                </a:cubicBezTo>
                <a:cubicBezTo>
                  <a:pt x="7025312" y="4673342"/>
                  <a:pt x="7024717" y="4671506"/>
                  <a:pt x="7024022" y="4670117"/>
                </a:cubicBezTo>
                <a:cubicBezTo>
                  <a:pt x="7023328" y="4668728"/>
                  <a:pt x="7021988" y="4667042"/>
                  <a:pt x="7020004" y="4665057"/>
                </a:cubicBezTo>
                <a:cubicBezTo>
                  <a:pt x="7018020" y="4663073"/>
                  <a:pt x="7013951" y="4660592"/>
                  <a:pt x="7007800" y="4657616"/>
                </a:cubicBezTo>
                <a:cubicBezTo>
                  <a:pt x="7001649" y="4654639"/>
                  <a:pt x="6994604" y="4651960"/>
                  <a:pt x="6986666" y="4649579"/>
                </a:cubicBezTo>
                <a:cubicBezTo>
                  <a:pt x="6978729" y="4647198"/>
                  <a:pt x="6970196" y="4645313"/>
                  <a:pt x="6961068" y="4643924"/>
                </a:cubicBezTo>
                <a:cubicBezTo>
                  <a:pt x="6951940" y="4642534"/>
                  <a:pt x="6942812" y="4641840"/>
                  <a:pt x="6933684" y="4641840"/>
                </a:cubicBezTo>
                <a:close/>
                <a:moveTo>
                  <a:pt x="3161784" y="4641840"/>
                </a:moveTo>
                <a:cubicBezTo>
                  <a:pt x="3144123" y="4641840"/>
                  <a:pt x="3127405" y="4644122"/>
                  <a:pt x="3111629" y="4648686"/>
                </a:cubicBezTo>
                <a:cubicBezTo>
                  <a:pt x="3095853" y="4653250"/>
                  <a:pt x="3082161" y="4660146"/>
                  <a:pt x="3070552" y="4669373"/>
                </a:cubicBezTo>
                <a:cubicBezTo>
                  <a:pt x="3058944" y="4678601"/>
                  <a:pt x="3049717" y="4690209"/>
                  <a:pt x="3042870" y="4704199"/>
                </a:cubicBezTo>
                <a:cubicBezTo>
                  <a:pt x="3036024" y="4718189"/>
                  <a:pt x="3032601" y="4734411"/>
                  <a:pt x="3032601" y="4752866"/>
                </a:cubicBezTo>
                <a:cubicBezTo>
                  <a:pt x="3032601" y="4768939"/>
                  <a:pt x="3034982" y="4782731"/>
                  <a:pt x="3039745" y="4794240"/>
                </a:cubicBezTo>
                <a:cubicBezTo>
                  <a:pt x="3044508" y="4805749"/>
                  <a:pt x="3050709" y="4815721"/>
                  <a:pt x="3058349" y="4824154"/>
                </a:cubicBezTo>
                <a:cubicBezTo>
                  <a:pt x="3065988" y="4832588"/>
                  <a:pt x="3074670" y="4839831"/>
                  <a:pt x="3084393" y="4845883"/>
                </a:cubicBezTo>
                <a:cubicBezTo>
                  <a:pt x="3094117" y="4851936"/>
                  <a:pt x="3104138" y="4857343"/>
                  <a:pt x="3114457" y="4862106"/>
                </a:cubicBezTo>
                <a:cubicBezTo>
                  <a:pt x="3124775" y="4866868"/>
                  <a:pt x="3134797" y="4871383"/>
                  <a:pt x="3144520" y="4875649"/>
                </a:cubicBezTo>
                <a:cubicBezTo>
                  <a:pt x="3154243" y="4879915"/>
                  <a:pt x="3162925" y="4884479"/>
                  <a:pt x="3170565" y="4889341"/>
                </a:cubicBezTo>
                <a:cubicBezTo>
                  <a:pt x="3178205" y="4894203"/>
                  <a:pt x="3184406" y="4899759"/>
                  <a:pt x="3189168" y="4906010"/>
                </a:cubicBezTo>
                <a:cubicBezTo>
                  <a:pt x="3193931" y="4912261"/>
                  <a:pt x="3196312" y="4919752"/>
                  <a:pt x="3196312" y="4928483"/>
                </a:cubicBezTo>
                <a:cubicBezTo>
                  <a:pt x="3196312" y="4936024"/>
                  <a:pt x="3194923" y="4942870"/>
                  <a:pt x="3192145" y="4949021"/>
                </a:cubicBezTo>
                <a:cubicBezTo>
                  <a:pt x="3189367" y="4955173"/>
                  <a:pt x="3185349" y="4960332"/>
                  <a:pt x="3180090" y="4964499"/>
                </a:cubicBezTo>
                <a:cubicBezTo>
                  <a:pt x="3174831" y="4968666"/>
                  <a:pt x="3168432" y="4971891"/>
                  <a:pt x="3160891" y="4974173"/>
                </a:cubicBezTo>
                <a:cubicBezTo>
                  <a:pt x="3153350" y="4976455"/>
                  <a:pt x="3144818" y="4977596"/>
                  <a:pt x="3135293" y="4977596"/>
                </a:cubicBezTo>
                <a:cubicBezTo>
                  <a:pt x="3120807" y="4977596"/>
                  <a:pt x="3108057" y="4975959"/>
                  <a:pt x="3097044" y="4972685"/>
                </a:cubicBezTo>
                <a:cubicBezTo>
                  <a:pt x="3086031" y="4969411"/>
                  <a:pt x="3076555" y="4965789"/>
                  <a:pt x="3068618" y="4961820"/>
                </a:cubicBezTo>
                <a:cubicBezTo>
                  <a:pt x="3060680" y="4957852"/>
                  <a:pt x="3054181" y="4954230"/>
                  <a:pt x="3049121" y="4950956"/>
                </a:cubicBezTo>
                <a:cubicBezTo>
                  <a:pt x="3044061" y="4947682"/>
                  <a:pt x="3040142" y="4946045"/>
                  <a:pt x="3037364" y="4946045"/>
                </a:cubicBezTo>
                <a:cubicBezTo>
                  <a:pt x="3035379" y="4946045"/>
                  <a:pt x="3033643" y="4946590"/>
                  <a:pt x="3032155" y="4947682"/>
                </a:cubicBezTo>
                <a:cubicBezTo>
                  <a:pt x="3030667" y="4948773"/>
                  <a:pt x="3029476" y="4950609"/>
                  <a:pt x="3028583" y="4953188"/>
                </a:cubicBezTo>
                <a:cubicBezTo>
                  <a:pt x="3027690" y="4955768"/>
                  <a:pt x="3027045" y="4959141"/>
                  <a:pt x="3026648" y="4963309"/>
                </a:cubicBezTo>
                <a:cubicBezTo>
                  <a:pt x="3026251" y="4967476"/>
                  <a:pt x="3026053" y="4972635"/>
                  <a:pt x="3026053" y="4978787"/>
                </a:cubicBezTo>
                <a:cubicBezTo>
                  <a:pt x="3026053" y="4987915"/>
                  <a:pt x="3026598" y="4994910"/>
                  <a:pt x="3027690" y="4999772"/>
                </a:cubicBezTo>
                <a:cubicBezTo>
                  <a:pt x="3028781" y="5004633"/>
                  <a:pt x="3030617" y="5008354"/>
                  <a:pt x="3033197" y="5010934"/>
                </a:cubicBezTo>
                <a:cubicBezTo>
                  <a:pt x="3035776" y="5013513"/>
                  <a:pt x="3039993" y="5016490"/>
                  <a:pt x="3045847" y="5019863"/>
                </a:cubicBezTo>
                <a:cubicBezTo>
                  <a:pt x="3051701" y="5023237"/>
                  <a:pt x="3058993" y="5026461"/>
                  <a:pt x="3067725" y="5029537"/>
                </a:cubicBezTo>
                <a:cubicBezTo>
                  <a:pt x="3076456" y="5032613"/>
                  <a:pt x="3086527" y="5035242"/>
                  <a:pt x="3097937" y="5037425"/>
                </a:cubicBezTo>
                <a:cubicBezTo>
                  <a:pt x="3109347" y="5039608"/>
                  <a:pt x="3121700" y="5040699"/>
                  <a:pt x="3134995" y="5040699"/>
                </a:cubicBezTo>
                <a:cubicBezTo>
                  <a:pt x="3154640" y="5040699"/>
                  <a:pt x="3173095" y="5038120"/>
                  <a:pt x="3190359" y="5032960"/>
                </a:cubicBezTo>
                <a:cubicBezTo>
                  <a:pt x="3207623" y="5027801"/>
                  <a:pt x="3222704" y="5020111"/>
                  <a:pt x="3235603" y="5009892"/>
                </a:cubicBezTo>
                <a:cubicBezTo>
                  <a:pt x="3248501" y="4999672"/>
                  <a:pt x="3258721" y="4986923"/>
                  <a:pt x="3266261" y="4971643"/>
                </a:cubicBezTo>
                <a:cubicBezTo>
                  <a:pt x="3273802" y="4956363"/>
                  <a:pt x="3277572" y="4938603"/>
                  <a:pt x="3277572" y="4918363"/>
                </a:cubicBezTo>
                <a:cubicBezTo>
                  <a:pt x="3277572" y="4902884"/>
                  <a:pt x="3275191" y="4889440"/>
                  <a:pt x="3270429" y="4878030"/>
                </a:cubicBezTo>
                <a:cubicBezTo>
                  <a:pt x="3265666" y="4866620"/>
                  <a:pt x="3259415" y="4856698"/>
                  <a:pt x="3251676" y="4848265"/>
                </a:cubicBezTo>
                <a:cubicBezTo>
                  <a:pt x="3243937" y="4839831"/>
                  <a:pt x="3235107" y="4832588"/>
                  <a:pt x="3225185" y="4826536"/>
                </a:cubicBezTo>
                <a:cubicBezTo>
                  <a:pt x="3215263" y="4820483"/>
                  <a:pt x="3205143" y="4815076"/>
                  <a:pt x="3194824" y="4810313"/>
                </a:cubicBezTo>
                <a:cubicBezTo>
                  <a:pt x="3184505" y="4805551"/>
                  <a:pt x="3174385" y="4801036"/>
                  <a:pt x="3164463" y="4796770"/>
                </a:cubicBezTo>
                <a:cubicBezTo>
                  <a:pt x="3154541" y="4792504"/>
                  <a:pt x="3145661" y="4787940"/>
                  <a:pt x="3137823" y="4783078"/>
                </a:cubicBezTo>
                <a:cubicBezTo>
                  <a:pt x="3129984" y="4778216"/>
                  <a:pt x="3123734" y="4772660"/>
                  <a:pt x="3119070" y="4766409"/>
                </a:cubicBezTo>
                <a:cubicBezTo>
                  <a:pt x="3114407" y="4760158"/>
                  <a:pt x="3112076" y="4752767"/>
                  <a:pt x="3112076" y="4744234"/>
                </a:cubicBezTo>
                <a:cubicBezTo>
                  <a:pt x="3112076" y="4738479"/>
                  <a:pt x="3113117" y="4733022"/>
                  <a:pt x="3115201" y="4727863"/>
                </a:cubicBezTo>
                <a:cubicBezTo>
                  <a:pt x="3117284" y="4722703"/>
                  <a:pt x="3120459" y="4718288"/>
                  <a:pt x="3124726" y="4714617"/>
                </a:cubicBezTo>
                <a:cubicBezTo>
                  <a:pt x="3128992" y="4710946"/>
                  <a:pt x="3134300" y="4708068"/>
                  <a:pt x="3140651" y="4705985"/>
                </a:cubicBezTo>
                <a:cubicBezTo>
                  <a:pt x="3147001" y="4703901"/>
                  <a:pt x="3154442" y="4702859"/>
                  <a:pt x="3162975" y="4702859"/>
                </a:cubicBezTo>
                <a:cubicBezTo>
                  <a:pt x="3173889" y="4702859"/>
                  <a:pt x="3183910" y="4704199"/>
                  <a:pt x="3193038" y="4706878"/>
                </a:cubicBezTo>
                <a:cubicBezTo>
                  <a:pt x="3202166" y="4709557"/>
                  <a:pt x="3210203" y="4712533"/>
                  <a:pt x="3217148" y="4715808"/>
                </a:cubicBezTo>
                <a:cubicBezTo>
                  <a:pt x="3224094" y="4719082"/>
                  <a:pt x="3229947" y="4722108"/>
                  <a:pt x="3234710" y="4724886"/>
                </a:cubicBezTo>
                <a:cubicBezTo>
                  <a:pt x="3239472" y="4727664"/>
                  <a:pt x="3242945" y="4729053"/>
                  <a:pt x="3245128" y="4729053"/>
                </a:cubicBezTo>
                <a:cubicBezTo>
                  <a:pt x="3247311" y="4729053"/>
                  <a:pt x="3249047" y="4728458"/>
                  <a:pt x="3250337" y="4727267"/>
                </a:cubicBezTo>
                <a:cubicBezTo>
                  <a:pt x="3251627" y="4726077"/>
                  <a:pt x="3252619" y="4724191"/>
                  <a:pt x="3253313" y="4721612"/>
                </a:cubicBezTo>
                <a:cubicBezTo>
                  <a:pt x="3254008" y="4719032"/>
                  <a:pt x="3254504" y="4715758"/>
                  <a:pt x="3254802" y="4711789"/>
                </a:cubicBezTo>
                <a:cubicBezTo>
                  <a:pt x="3255099" y="4707820"/>
                  <a:pt x="3255248" y="4702959"/>
                  <a:pt x="3255248" y="4697204"/>
                </a:cubicBezTo>
                <a:cubicBezTo>
                  <a:pt x="3255248" y="4692045"/>
                  <a:pt x="3255149" y="4687729"/>
                  <a:pt x="3254951" y="4684256"/>
                </a:cubicBezTo>
                <a:cubicBezTo>
                  <a:pt x="3254752" y="4680783"/>
                  <a:pt x="3254405" y="4677906"/>
                  <a:pt x="3253909" y="4675624"/>
                </a:cubicBezTo>
                <a:cubicBezTo>
                  <a:pt x="3253413" y="4673342"/>
                  <a:pt x="3252817" y="4671506"/>
                  <a:pt x="3252123" y="4670117"/>
                </a:cubicBezTo>
                <a:cubicBezTo>
                  <a:pt x="3251428" y="4668728"/>
                  <a:pt x="3250089" y="4667042"/>
                  <a:pt x="3248104" y="4665057"/>
                </a:cubicBezTo>
                <a:cubicBezTo>
                  <a:pt x="3246120" y="4663073"/>
                  <a:pt x="3242052" y="4660592"/>
                  <a:pt x="3235901" y="4657616"/>
                </a:cubicBezTo>
                <a:cubicBezTo>
                  <a:pt x="3229749" y="4654639"/>
                  <a:pt x="3222704" y="4651960"/>
                  <a:pt x="3214767" y="4649579"/>
                </a:cubicBezTo>
                <a:cubicBezTo>
                  <a:pt x="3206829" y="4647198"/>
                  <a:pt x="3198297" y="4645313"/>
                  <a:pt x="3189168" y="4643924"/>
                </a:cubicBezTo>
                <a:cubicBezTo>
                  <a:pt x="3180040" y="4642534"/>
                  <a:pt x="3170912" y="4641840"/>
                  <a:pt x="3161784" y="4641840"/>
                </a:cubicBezTo>
                <a:close/>
                <a:moveTo>
                  <a:pt x="3455129" y="1251586"/>
                </a:moveTo>
                <a:cubicBezTo>
                  <a:pt x="3408164" y="1251586"/>
                  <a:pt x="3368671" y="1265462"/>
                  <a:pt x="3336650" y="1293214"/>
                </a:cubicBezTo>
                <a:cubicBezTo>
                  <a:pt x="3304629" y="1320966"/>
                  <a:pt x="3288618" y="1366152"/>
                  <a:pt x="3288618" y="1428771"/>
                </a:cubicBezTo>
                <a:lnTo>
                  <a:pt x="3288618" y="3932836"/>
                </a:lnTo>
                <a:cubicBezTo>
                  <a:pt x="3288618" y="3948491"/>
                  <a:pt x="3293243" y="3962011"/>
                  <a:pt x="3302494" y="3973397"/>
                </a:cubicBezTo>
                <a:cubicBezTo>
                  <a:pt x="3311744" y="3984782"/>
                  <a:pt x="3327044" y="3994388"/>
                  <a:pt x="3348391" y="4002216"/>
                </a:cubicBezTo>
                <a:cubicBezTo>
                  <a:pt x="3369739" y="4010043"/>
                  <a:pt x="3398558" y="4016092"/>
                  <a:pt x="3434849" y="4020361"/>
                </a:cubicBezTo>
                <a:cubicBezTo>
                  <a:pt x="3471139" y="4024631"/>
                  <a:pt x="3516325" y="4026766"/>
                  <a:pt x="3570405" y="4026766"/>
                </a:cubicBezTo>
                <a:cubicBezTo>
                  <a:pt x="3625909" y="4026766"/>
                  <a:pt x="3671450" y="4024631"/>
                  <a:pt x="3707030" y="4020361"/>
                </a:cubicBezTo>
                <a:cubicBezTo>
                  <a:pt x="3742609" y="4016092"/>
                  <a:pt x="3771428" y="4010043"/>
                  <a:pt x="3793487" y="4002216"/>
                </a:cubicBezTo>
                <a:cubicBezTo>
                  <a:pt x="3815546" y="3994388"/>
                  <a:pt x="3830845" y="3984782"/>
                  <a:pt x="3839384" y="3973397"/>
                </a:cubicBezTo>
                <a:cubicBezTo>
                  <a:pt x="3847923" y="3962011"/>
                  <a:pt x="3852193" y="3948491"/>
                  <a:pt x="3852193" y="3932836"/>
                </a:cubicBezTo>
                <a:lnTo>
                  <a:pt x="3852193" y="2903885"/>
                </a:lnTo>
                <a:lnTo>
                  <a:pt x="4699690" y="2903885"/>
                </a:lnTo>
                <a:cubicBezTo>
                  <a:pt x="4712499" y="2903885"/>
                  <a:pt x="4723884" y="2899972"/>
                  <a:pt x="4733846" y="2892145"/>
                </a:cubicBezTo>
                <a:cubicBezTo>
                  <a:pt x="4743808" y="2884317"/>
                  <a:pt x="4752703" y="2871153"/>
                  <a:pt x="4760530" y="2852652"/>
                </a:cubicBezTo>
                <a:cubicBezTo>
                  <a:pt x="4768359" y="2834150"/>
                  <a:pt x="4774051" y="2810668"/>
                  <a:pt x="4777608" y="2782204"/>
                </a:cubicBezTo>
                <a:cubicBezTo>
                  <a:pt x="4781167" y="2753741"/>
                  <a:pt x="4782945" y="2718162"/>
                  <a:pt x="4782945" y="2675467"/>
                </a:cubicBezTo>
                <a:cubicBezTo>
                  <a:pt x="4782945" y="2632772"/>
                  <a:pt x="4781167" y="2597192"/>
                  <a:pt x="4777608" y="2568729"/>
                </a:cubicBezTo>
                <a:cubicBezTo>
                  <a:pt x="4774051" y="2540266"/>
                  <a:pt x="4768359" y="2517495"/>
                  <a:pt x="4760530" y="2500417"/>
                </a:cubicBezTo>
                <a:cubicBezTo>
                  <a:pt x="4752703" y="2483339"/>
                  <a:pt x="4743808" y="2471242"/>
                  <a:pt x="4733846" y="2464126"/>
                </a:cubicBezTo>
                <a:cubicBezTo>
                  <a:pt x="4723884" y="2457010"/>
                  <a:pt x="4712499" y="2453453"/>
                  <a:pt x="4699690" y="2453453"/>
                </a:cubicBezTo>
                <a:lnTo>
                  <a:pt x="3852193" y="2453453"/>
                </a:lnTo>
                <a:lnTo>
                  <a:pt x="3852193" y="1710558"/>
                </a:lnTo>
                <a:lnTo>
                  <a:pt x="4755193" y="1710558"/>
                </a:lnTo>
                <a:cubicBezTo>
                  <a:pt x="4768002" y="1710558"/>
                  <a:pt x="4779388" y="1706289"/>
                  <a:pt x="4789350" y="1697750"/>
                </a:cubicBezTo>
                <a:cubicBezTo>
                  <a:pt x="4799311" y="1689211"/>
                  <a:pt x="4808206" y="1676402"/>
                  <a:pt x="4816034" y="1659324"/>
                </a:cubicBezTo>
                <a:cubicBezTo>
                  <a:pt x="4823861" y="1642246"/>
                  <a:pt x="4829554" y="1619120"/>
                  <a:pt x="4833112" y="1589945"/>
                </a:cubicBezTo>
                <a:cubicBezTo>
                  <a:pt x="4836670" y="1560770"/>
                  <a:pt x="4838448" y="1524835"/>
                  <a:pt x="4838448" y="1482140"/>
                </a:cubicBezTo>
                <a:cubicBezTo>
                  <a:pt x="4838448" y="1439445"/>
                  <a:pt x="4836670" y="1403154"/>
                  <a:pt x="4833112" y="1373267"/>
                </a:cubicBezTo>
                <a:cubicBezTo>
                  <a:pt x="4829554" y="1343381"/>
                  <a:pt x="4823861" y="1319543"/>
                  <a:pt x="4816034" y="1301753"/>
                </a:cubicBezTo>
                <a:cubicBezTo>
                  <a:pt x="4808206" y="1283964"/>
                  <a:pt x="4799311" y="1271155"/>
                  <a:pt x="4789350" y="1263327"/>
                </a:cubicBezTo>
                <a:cubicBezTo>
                  <a:pt x="4779388" y="1255500"/>
                  <a:pt x="4768002" y="1251586"/>
                  <a:pt x="4755193" y="1251586"/>
                </a:cubicBezTo>
                <a:close/>
                <a:moveTo>
                  <a:pt x="8324654" y="1202487"/>
                </a:moveTo>
                <a:cubicBezTo>
                  <a:pt x="8197992" y="1202487"/>
                  <a:pt x="8078090" y="1218854"/>
                  <a:pt x="7964948" y="1251586"/>
                </a:cubicBezTo>
                <a:cubicBezTo>
                  <a:pt x="7851806" y="1284319"/>
                  <a:pt x="7753608" y="1333774"/>
                  <a:pt x="7670352" y="1399952"/>
                </a:cubicBezTo>
                <a:cubicBezTo>
                  <a:pt x="7587097" y="1466129"/>
                  <a:pt x="7520919" y="1549385"/>
                  <a:pt x="7471820" y="1649718"/>
                </a:cubicBezTo>
                <a:cubicBezTo>
                  <a:pt x="7422721" y="1750051"/>
                  <a:pt x="7398171" y="1866395"/>
                  <a:pt x="7398171" y="1998750"/>
                </a:cubicBezTo>
                <a:cubicBezTo>
                  <a:pt x="7398171" y="2114027"/>
                  <a:pt x="7415249" y="2212937"/>
                  <a:pt x="7449405" y="2295481"/>
                </a:cubicBezTo>
                <a:cubicBezTo>
                  <a:pt x="7483561" y="2378025"/>
                  <a:pt x="7528036" y="2449539"/>
                  <a:pt x="7582827" y="2510023"/>
                </a:cubicBezTo>
                <a:cubicBezTo>
                  <a:pt x="7637620" y="2570508"/>
                  <a:pt x="7699883" y="2622454"/>
                  <a:pt x="7769618" y="2665860"/>
                </a:cubicBezTo>
                <a:cubicBezTo>
                  <a:pt x="7839353" y="2709267"/>
                  <a:pt x="7911223" y="2748048"/>
                  <a:pt x="7985228" y="2782204"/>
                </a:cubicBezTo>
                <a:cubicBezTo>
                  <a:pt x="8059233" y="2816360"/>
                  <a:pt x="8131103" y="2848738"/>
                  <a:pt x="8200838" y="2879336"/>
                </a:cubicBezTo>
                <a:cubicBezTo>
                  <a:pt x="8270574" y="2909934"/>
                  <a:pt x="8332837" y="2942667"/>
                  <a:pt x="8387629" y="2977534"/>
                </a:cubicBezTo>
                <a:cubicBezTo>
                  <a:pt x="8442421" y="3012402"/>
                  <a:pt x="8486895" y="3052251"/>
                  <a:pt x="8521051" y="3097081"/>
                </a:cubicBezTo>
                <a:cubicBezTo>
                  <a:pt x="8555207" y="3141910"/>
                  <a:pt x="8572285" y="3195635"/>
                  <a:pt x="8572285" y="3258255"/>
                </a:cubicBezTo>
                <a:cubicBezTo>
                  <a:pt x="8572285" y="3312335"/>
                  <a:pt x="8562323" y="3361435"/>
                  <a:pt x="8542399" y="3405553"/>
                </a:cubicBezTo>
                <a:cubicBezTo>
                  <a:pt x="8522475" y="3449671"/>
                  <a:pt x="8493655" y="3486673"/>
                  <a:pt x="8455941" y="3516559"/>
                </a:cubicBezTo>
                <a:cubicBezTo>
                  <a:pt x="8418227" y="3546446"/>
                  <a:pt x="8372330" y="3569573"/>
                  <a:pt x="8318250" y="3585939"/>
                </a:cubicBezTo>
                <a:cubicBezTo>
                  <a:pt x="8264169" y="3602305"/>
                  <a:pt x="8202973" y="3610489"/>
                  <a:pt x="8134661" y="3610489"/>
                </a:cubicBezTo>
                <a:cubicBezTo>
                  <a:pt x="8030770" y="3610489"/>
                  <a:pt x="7939331" y="3598747"/>
                  <a:pt x="7860345" y="3575265"/>
                </a:cubicBezTo>
                <a:cubicBezTo>
                  <a:pt x="7781359" y="3551783"/>
                  <a:pt x="7713403" y="3525810"/>
                  <a:pt x="7656476" y="3497347"/>
                </a:cubicBezTo>
                <a:cubicBezTo>
                  <a:pt x="7599550" y="3468883"/>
                  <a:pt x="7552941" y="3442910"/>
                  <a:pt x="7516650" y="3419428"/>
                </a:cubicBezTo>
                <a:cubicBezTo>
                  <a:pt x="7480359" y="3395946"/>
                  <a:pt x="7452252" y="3384205"/>
                  <a:pt x="7432327" y="3384205"/>
                </a:cubicBezTo>
                <a:cubicBezTo>
                  <a:pt x="7418096" y="3384205"/>
                  <a:pt x="7405643" y="3388119"/>
                  <a:pt x="7394969" y="3395946"/>
                </a:cubicBezTo>
                <a:cubicBezTo>
                  <a:pt x="7384295" y="3403774"/>
                  <a:pt x="7375756" y="3416938"/>
                  <a:pt x="7369352" y="3435439"/>
                </a:cubicBezTo>
                <a:cubicBezTo>
                  <a:pt x="7362948" y="3453940"/>
                  <a:pt x="7358323" y="3478134"/>
                  <a:pt x="7355476" y="3508020"/>
                </a:cubicBezTo>
                <a:cubicBezTo>
                  <a:pt x="7352630" y="3537907"/>
                  <a:pt x="7351207" y="3574909"/>
                  <a:pt x="7351207" y="3619028"/>
                </a:cubicBezTo>
                <a:cubicBezTo>
                  <a:pt x="7351207" y="3684493"/>
                  <a:pt x="7355120" y="3734660"/>
                  <a:pt x="7362948" y="3769528"/>
                </a:cubicBezTo>
                <a:cubicBezTo>
                  <a:pt x="7370775" y="3804395"/>
                  <a:pt x="7383940" y="3831080"/>
                  <a:pt x="7402441" y="3849581"/>
                </a:cubicBezTo>
                <a:cubicBezTo>
                  <a:pt x="7420942" y="3868082"/>
                  <a:pt x="7451184" y="3889430"/>
                  <a:pt x="7493168" y="3913624"/>
                </a:cubicBezTo>
                <a:cubicBezTo>
                  <a:pt x="7535151" y="3937817"/>
                  <a:pt x="7587453" y="3960944"/>
                  <a:pt x="7650072" y="3983003"/>
                </a:cubicBezTo>
                <a:cubicBezTo>
                  <a:pt x="7712692" y="4005062"/>
                  <a:pt x="7784917" y="4023919"/>
                  <a:pt x="7866749" y="4039574"/>
                </a:cubicBezTo>
                <a:cubicBezTo>
                  <a:pt x="7948582" y="4055229"/>
                  <a:pt x="8037174" y="4063056"/>
                  <a:pt x="8132526" y="4063056"/>
                </a:cubicBezTo>
                <a:cubicBezTo>
                  <a:pt x="8273420" y="4063056"/>
                  <a:pt x="8405775" y="4044555"/>
                  <a:pt x="8529590" y="4007553"/>
                </a:cubicBezTo>
                <a:cubicBezTo>
                  <a:pt x="8653406" y="3970550"/>
                  <a:pt x="8761567" y="3915403"/>
                  <a:pt x="8854073" y="3842109"/>
                </a:cubicBezTo>
                <a:cubicBezTo>
                  <a:pt x="8946579" y="3768816"/>
                  <a:pt x="9019872" y="3677378"/>
                  <a:pt x="9073952" y="3567794"/>
                </a:cubicBezTo>
                <a:cubicBezTo>
                  <a:pt x="9128033" y="3458210"/>
                  <a:pt x="9155073" y="3330836"/>
                  <a:pt x="9155073" y="3185673"/>
                </a:cubicBezTo>
                <a:cubicBezTo>
                  <a:pt x="9155073" y="3074666"/>
                  <a:pt x="9137995" y="2978246"/>
                  <a:pt x="9103839" y="2896414"/>
                </a:cubicBezTo>
                <a:cubicBezTo>
                  <a:pt x="9069683" y="2814582"/>
                  <a:pt x="9024853" y="2743423"/>
                  <a:pt x="8969349" y="2682939"/>
                </a:cubicBezTo>
                <a:cubicBezTo>
                  <a:pt x="8913845" y="2622454"/>
                  <a:pt x="8850515" y="2570508"/>
                  <a:pt x="8779357" y="2527101"/>
                </a:cubicBezTo>
                <a:cubicBezTo>
                  <a:pt x="8708198" y="2483695"/>
                  <a:pt x="8635616" y="2444913"/>
                  <a:pt x="8561611" y="2410757"/>
                </a:cubicBezTo>
                <a:cubicBezTo>
                  <a:pt x="8487607" y="2376601"/>
                  <a:pt x="8415025" y="2344224"/>
                  <a:pt x="8343867" y="2313626"/>
                </a:cubicBezTo>
                <a:cubicBezTo>
                  <a:pt x="8272708" y="2283028"/>
                  <a:pt x="8209022" y="2250295"/>
                  <a:pt x="8152806" y="2215427"/>
                </a:cubicBezTo>
                <a:cubicBezTo>
                  <a:pt x="8096591" y="2180560"/>
                  <a:pt x="8051761" y="2140711"/>
                  <a:pt x="8018317" y="2095881"/>
                </a:cubicBezTo>
                <a:cubicBezTo>
                  <a:pt x="7984872" y="2051052"/>
                  <a:pt x="7968150" y="1998039"/>
                  <a:pt x="7968150" y="1936842"/>
                </a:cubicBezTo>
                <a:cubicBezTo>
                  <a:pt x="7968150" y="1895570"/>
                  <a:pt x="7975622" y="1856433"/>
                  <a:pt x="7990565" y="1819431"/>
                </a:cubicBezTo>
                <a:cubicBezTo>
                  <a:pt x="8005508" y="1782428"/>
                  <a:pt x="8028279" y="1750763"/>
                  <a:pt x="8058877" y="1724434"/>
                </a:cubicBezTo>
                <a:cubicBezTo>
                  <a:pt x="8089475" y="1698106"/>
                  <a:pt x="8127545" y="1677470"/>
                  <a:pt x="8173087" y="1662526"/>
                </a:cubicBezTo>
                <a:cubicBezTo>
                  <a:pt x="8218628" y="1647583"/>
                  <a:pt x="8271997" y="1640112"/>
                  <a:pt x="8333193" y="1640112"/>
                </a:cubicBezTo>
                <a:cubicBezTo>
                  <a:pt x="8411467" y="1640112"/>
                  <a:pt x="8483337" y="1649718"/>
                  <a:pt x="8548803" y="1668931"/>
                </a:cubicBezTo>
                <a:cubicBezTo>
                  <a:pt x="8614269" y="1688143"/>
                  <a:pt x="8671907" y="1709491"/>
                  <a:pt x="8721718" y="1732973"/>
                </a:cubicBezTo>
                <a:cubicBezTo>
                  <a:pt x="8771529" y="1756456"/>
                  <a:pt x="8813513" y="1778159"/>
                  <a:pt x="8847669" y="1798083"/>
                </a:cubicBezTo>
                <a:cubicBezTo>
                  <a:pt x="8881825" y="1818008"/>
                  <a:pt x="8906730" y="1827970"/>
                  <a:pt x="8922385" y="1827970"/>
                </a:cubicBezTo>
                <a:cubicBezTo>
                  <a:pt x="8938039" y="1827970"/>
                  <a:pt x="8950493" y="1823700"/>
                  <a:pt x="8959743" y="1815161"/>
                </a:cubicBezTo>
                <a:cubicBezTo>
                  <a:pt x="8968993" y="1806622"/>
                  <a:pt x="8976109" y="1793102"/>
                  <a:pt x="8981091" y="1774601"/>
                </a:cubicBezTo>
                <a:cubicBezTo>
                  <a:pt x="8986071" y="1756100"/>
                  <a:pt x="8989629" y="1732618"/>
                  <a:pt x="8991764" y="1704154"/>
                </a:cubicBezTo>
                <a:cubicBezTo>
                  <a:pt x="8993899" y="1675690"/>
                  <a:pt x="8994967" y="1640823"/>
                  <a:pt x="8994967" y="1599551"/>
                </a:cubicBezTo>
                <a:cubicBezTo>
                  <a:pt x="8994967" y="1562549"/>
                  <a:pt x="8994255" y="1531595"/>
                  <a:pt x="8992831" y="1506689"/>
                </a:cubicBezTo>
                <a:cubicBezTo>
                  <a:pt x="8991409" y="1481784"/>
                  <a:pt x="8988918" y="1461148"/>
                  <a:pt x="8985360" y="1444782"/>
                </a:cubicBezTo>
                <a:cubicBezTo>
                  <a:pt x="8981802" y="1428415"/>
                  <a:pt x="8977533" y="1415251"/>
                  <a:pt x="8972551" y="1405289"/>
                </a:cubicBezTo>
                <a:cubicBezTo>
                  <a:pt x="8967571" y="1395326"/>
                  <a:pt x="8957964" y="1383230"/>
                  <a:pt x="8943733" y="1368998"/>
                </a:cubicBezTo>
                <a:cubicBezTo>
                  <a:pt x="8929501" y="1354766"/>
                  <a:pt x="8900325" y="1336977"/>
                  <a:pt x="8856207" y="1315629"/>
                </a:cubicBezTo>
                <a:cubicBezTo>
                  <a:pt x="8812089" y="1294281"/>
                  <a:pt x="8761567" y="1275069"/>
                  <a:pt x="8704640" y="1257991"/>
                </a:cubicBezTo>
                <a:cubicBezTo>
                  <a:pt x="8647713" y="1240913"/>
                  <a:pt x="8586517" y="1227393"/>
                  <a:pt x="8521051" y="1217430"/>
                </a:cubicBezTo>
                <a:cubicBezTo>
                  <a:pt x="8455585" y="1207468"/>
                  <a:pt x="8390120" y="1202487"/>
                  <a:pt x="8324654" y="1202487"/>
                </a:cubicBezTo>
                <a:close/>
                <a:moveTo>
                  <a:pt x="6069038" y="1202487"/>
                </a:moveTo>
                <a:cubicBezTo>
                  <a:pt x="5966570" y="1202487"/>
                  <a:pt x="5871574" y="1211382"/>
                  <a:pt x="5784049" y="1229172"/>
                </a:cubicBezTo>
                <a:cubicBezTo>
                  <a:pt x="5696524" y="1246961"/>
                  <a:pt x="5619317" y="1268664"/>
                  <a:pt x="5552428" y="1294281"/>
                </a:cubicBezTo>
                <a:cubicBezTo>
                  <a:pt x="5485539" y="1319899"/>
                  <a:pt x="5430036" y="1346227"/>
                  <a:pt x="5385917" y="1373267"/>
                </a:cubicBezTo>
                <a:cubicBezTo>
                  <a:pt x="5341799" y="1400308"/>
                  <a:pt x="5312624" y="1420588"/>
                  <a:pt x="5298393" y="1434108"/>
                </a:cubicBezTo>
                <a:cubicBezTo>
                  <a:pt x="5284161" y="1447628"/>
                  <a:pt x="5273843" y="1460081"/>
                  <a:pt x="5267439" y="1471466"/>
                </a:cubicBezTo>
                <a:cubicBezTo>
                  <a:pt x="5261034" y="1482851"/>
                  <a:pt x="5255698" y="1496371"/>
                  <a:pt x="5251428" y="1512026"/>
                </a:cubicBezTo>
                <a:cubicBezTo>
                  <a:pt x="5247158" y="1527681"/>
                  <a:pt x="5244312" y="1547250"/>
                  <a:pt x="5242889" y="1570732"/>
                </a:cubicBezTo>
                <a:cubicBezTo>
                  <a:pt x="5241466" y="1594214"/>
                  <a:pt x="5240755" y="1623745"/>
                  <a:pt x="5240755" y="1659324"/>
                </a:cubicBezTo>
                <a:cubicBezTo>
                  <a:pt x="5240755" y="1702019"/>
                  <a:pt x="5242178" y="1736887"/>
                  <a:pt x="5245024" y="1763927"/>
                </a:cubicBezTo>
                <a:cubicBezTo>
                  <a:pt x="5247870" y="1790967"/>
                  <a:pt x="5252140" y="1811604"/>
                  <a:pt x="5257832" y="1825835"/>
                </a:cubicBezTo>
                <a:cubicBezTo>
                  <a:pt x="5263525" y="1840067"/>
                  <a:pt x="5270641" y="1849673"/>
                  <a:pt x="5279180" y="1854654"/>
                </a:cubicBezTo>
                <a:cubicBezTo>
                  <a:pt x="5287720" y="1859635"/>
                  <a:pt x="5297681" y="1862126"/>
                  <a:pt x="5309067" y="1862126"/>
                </a:cubicBezTo>
                <a:cubicBezTo>
                  <a:pt x="5326144" y="1862126"/>
                  <a:pt x="5352829" y="1850741"/>
                  <a:pt x="5389119" y="1827970"/>
                </a:cubicBezTo>
                <a:cubicBezTo>
                  <a:pt x="5425410" y="1805199"/>
                  <a:pt x="5469528" y="1780650"/>
                  <a:pt x="5521474" y="1754321"/>
                </a:cubicBezTo>
                <a:cubicBezTo>
                  <a:pt x="5573421" y="1727992"/>
                  <a:pt x="5632126" y="1703798"/>
                  <a:pt x="5697591" y="1681739"/>
                </a:cubicBezTo>
                <a:cubicBezTo>
                  <a:pt x="5763057" y="1659680"/>
                  <a:pt x="5832792" y="1648650"/>
                  <a:pt x="5906798" y="1648650"/>
                </a:cubicBezTo>
                <a:cubicBezTo>
                  <a:pt x="5972263" y="1648650"/>
                  <a:pt x="6029190" y="1657545"/>
                  <a:pt x="6077577" y="1675335"/>
                </a:cubicBezTo>
                <a:cubicBezTo>
                  <a:pt x="6125965" y="1693125"/>
                  <a:pt x="6165458" y="1717318"/>
                  <a:pt x="6196056" y="1747916"/>
                </a:cubicBezTo>
                <a:cubicBezTo>
                  <a:pt x="6226654" y="1778515"/>
                  <a:pt x="6249781" y="1814806"/>
                  <a:pt x="6265436" y="1856789"/>
                </a:cubicBezTo>
                <a:cubicBezTo>
                  <a:pt x="6281091" y="1898772"/>
                  <a:pt x="6288918" y="1943247"/>
                  <a:pt x="6288918" y="1990211"/>
                </a:cubicBezTo>
                <a:cubicBezTo>
                  <a:pt x="6288918" y="2051407"/>
                  <a:pt x="6277533" y="2107267"/>
                  <a:pt x="6254762" y="2157789"/>
                </a:cubicBezTo>
                <a:cubicBezTo>
                  <a:pt x="6231991" y="2208312"/>
                  <a:pt x="6198903" y="2251362"/>
                  <a:pt x="6155496" y="2286942"/>
                </a:cubicBezTo>
                <a:cubicBezTo>
                  <a:pt x="6112089" y="2322521"/>
                  <a:pt x="6058365" y="2349917"/>
                  <a:pt x="5994322" y="2369130"/>
                </a:cubicBezTo>
                <a:cubicBezTo>
                  <a:pt x="5930280" y="2388343"/>
                  <a:pt x="5856986" y="2397949"/>
                  <a:pt x="5774442" y="2397949"/>
                </a:cubicBezTo>
                <a:lnTo>
                  <a:pt x="5533215" y="2397949"/>
                </a:lnTo>
                <a:cubicBezTo>
                  <a:pt x="5516138" y="2397949"/>
                  <a:pt x="5501550" y="2400795"/>
                  <a:pt x="5489453" y="2406488"/>
                </a:cubicBezTo>
                <a:cubicBezTo>
                  <a:pt x="5477356" y="2412181"/>
                  <a:pt x="5467394" y="2422143"/>
                  <a:pt x="5459566" y="2436375"/>
                </a:cubicBezTo>
                <a:cubicBezTo>
                  <a:pt x="5451739" y="2450606"/>
                  <a:pt x="5446046" y="2470886"/>
                  <a:pt x="5442488" y="2497215"/>
                </a:cubicBezTo>
                <a:cubicBezTo>
                  <a:pt x="5438930" y="2523544"/>
                  <a:pt x="5437152" y="2557344"/>
                  <a:pt x="5437152" y="2598616"/>
                </a:cubicBezTo>
                <a:cubicBezTo>
                  <a:pt x="5437152" y="2642734"/>
                  <a:pt x="5438930" y="2678669"/>
                  <a:pt x="5442488" y="2706421"/>
                </a:cubicBezTo>
                <a:cubicBezTo>
                  <a:pt x="5446046" y="2734172"/>
                  <a:pt x="5452095" y="2755876"/>
                  <a:pt x="5460634" y="2771531"/>
                </a:cubicBezTo>
                <a:cubicBezTo>
                  <a:pt x="5469173" y="2787185"/>
                  <a:pt x="5479846" y="2797504"/>
                  <a:pt x="5492656" y="2802484"/>
                </a:cubicBezTo>
                <a:cubicBezTo>
                  <a:pt x="5505464" y="2807466"/>
                  <a:pt x="5521118" y="2809956"/>
                  <a:pt x="5539620" y="2809956"/>
                </a:cubicBezTo>
                <a:lnTo>
                  <a:pt x="5778712" y="2809956"/>
                </a:lnTo>
                <a:cubicBezTo>
                  <a:pt x="5879757" y="2809956"/>
                  <a:pt x="5967638" y="2819919"/>
                  <a:pt x="6042354" y="2839843"/>
                </a:cubicBezTo>
                <a:cubicBezTo>
                  <a:pt x="6117070" y="2859767"/>
                  <a:pt x="6178978" y="2887875"/>
                  <a:pt x="6228078" y="2924165"/>
                </a:cubicBezTo>
                <a:cubicBezTo>
                  <a:pt x="6277177" y="2960456"/>
                  <a:pt x="6314179" y="3004219"/>
                  <a:pt x="6339085" y="3055453"/>
                </a:cubicBezTo>
                <a:cubicBezTo>
                  <a:pt x="6363990" y="3106687"/>
                  <a:pt x="6376443" y="3164325"/>
                  <a:pt x="6376443" y="3228368"/>
                </a:cubicBezTo>
                <a:cubicBezTo>
                  <a:pt x="6376443" y="3286718"/>
                  <a:pt x="6366125" y="3339731"/>
                  <a:pt x="6345489" y="3387407"/>
                </a:cubicBezTo>
                <a:cubicBezTo>
                  <a:pt x="6324853" y="3435083"/>
                  <a:pt x="6293543" y="3475643"/>
                  <a:pt x="6251560" y="3509088"/>
                </a:cubicBezTo>
                <a:cubicBezTo>
                  <a:pt x="6209576" y="3542532"/>
                  <a:pt x="6158698" y="3568505"/>
                  <a:pt x="6098926" y="3587006"/>
                </a:cubicBezTo>
                <a:cubicBezTo>
                  <a:pt x="6039152" y="3605508"/>
                  <a:pt x="5970128" y="3614758"/>
                  <a:pt x="5891855" y="3614758"/>
                </a:cubicBezTo>
                <a:cubicBezTo>
                  <a:pt x="5799348" y="3614758"/>
                  <a:pt x="5716804" y="3605152"/>
                  <a:pt x="5644222" y="3585939"/>
                </a:cubicBezTo>
                <a:cubicBezTo>
                  <a:pt x="5571642" y="3566726"/>
                  <a:pt x="5508310" y="3546090"/>
                  <a:pt x="5454229" y="3524031"/>
                </a:cubicBezTo>
                <a:cubicBezTo>
                  <a:pt x="5400150" y="3501972"/>
                  <a:pt x="5355675" y="3481336"/>
                  <a:pt x="5320807" y="3462123"/>
                </a:cubicBezTo>
                <a:cubicBezTo>
                  <a:pt x="5285940" y="3442910"/>
                  <a:pt x="5261390" y="3433304"/>
                  <a:pt x="5247158" y="3433304"/>
                </a:cubicBezTo>
                <a:cubicBezTo>
                  <a:pt x="5224389" y="3433304"/>
                  <a:pt x="5207310" y="3446468"/>
                  <a:pt x="5195924" y="3472797"/>
                </a:cubicBezTo>
                <a:cubicBezTo>
                  <a:pt x="5184539" y="3499126"/>
                  <a:pt x="5178846" y="3546446"/>
                  <a:pt x="5178846" y="3614758"/>
                </a:cubicBezTo>
                <a:cubicBezTo>
                  <a:pt x="5178846" y="3656030"/>
                  <a:pt x="5179914" y="3691253"/>
                  <a:pt x="5182048" y="3720428"/>
                </a:cubicBezTo>
                <a:cubicBezTo>
                  <a:pt x="5184183" y="3749603"/>
                  <a:pt x="5187741" y="3773797"/>
                  <a:pt x="5192722" y="3793010"/>
                </a:cubicBezTo>
                <a:cubicBezTo>
                  <a:pt x="5197703" y="3812223"/>
                  <a:pt x="5203396" y="3828945"/>
                  <a:pt x="5209800" y="3843177"/>
                </a:cubicBezTo>
                <a:cubicBezTo>
                  <a:pt x="5216206" y="3857408"/>
                  <a:pt x="5225812" y="3870217"/>
                  <a:pt x="5238620" y="3881602"/>
                </a:cubicBezTo>
                <a:cubicBezTo>
                  <a:pt x="5251428" y="3892988"/>
                  <a:pt x="5278468" y="3909354"/>
                  <a:pt x="5319741" y="3930702"/>
                </a:cubicBezTo>
                <a:cubicBezTo>
                  <a:pt x="5361012" y="3952049"/>
                  <a:pt x="5413313" y="3972685"/>
                  <a:pt x="5476644" y="3992609"/>
                </a:cubicBezTo>
                <a:cubicBezTo>
                  <a:pt x="5539975" y="4012534"/>
                  <a:pt x="5612913" y="4029256"/>
                  <a:pt x="5695457" y="4042776"/>
                </a:cubicBezTo>
                <a:cubicBezTo>
                  <a:pt x="5778000" y="4056296"/>
                  <a:pt x="5866237" y="4063056"/>
                  <a:pt x="5960166" y="4063056"/>
                </a:cubicBezTo>
                <a:cubicBezTo>
                  <a:pt x="6115292" y="4063056"/>
                  <a:pt x="6258320" y="4044199"/>
                  <a:pt x="6389251" y="4006485"/>
                </a:cubicBezTo>
                <a:cubicBezTo>
                  <a:pt x="6520183" y="3968771"/>
                  <a:pt x="6632613" y="3913624"/>
                  <a:pt x="6726542" y="3841042"/>
                </a:cubicBezTo>
                <a:cubicBezTo>
                  <a:pt x="6820472" y="3768460"/>
                  <a:pt x="6893765" y="3678801"/>
                  <a:pt x="6946422" y="3572063"/>
                </a:cubicBezTo>
                <a:cubicBezTo>
                  <a:pt x="6999079" y="3465325"/>
                  <a:pt x="7025408" y="3342933"/>
                  <a:pt x="7025408" y="3204886"/>
                </a:cubicBezTo>
                <a:cubicBezTo>
                  <a:pt x="7025408" y="3122342"/>
                  <a:pt x="7011176" y="3045135"/>
                  <a:pt x="6982713" y="2973265"/>
                </a:cubicBezTo>
                <a:cubicBezTo>
                  <a:pt x="6954249" y="2901395"/>
                  <a:pt x="6913333" y="2836997"/>
                  <a:pt x="6859965" y="2780070"/>
                </a:cubicBezTo>
                <a:cubicBezTo>
                  <a:pt x="6806596" y="2723143"/>
                  <a:pt x="6741486" y="2675823"/>
                  <a:pt x="6664635" y="2638108"/>
                </a:cubicBezTo>
                <a:cubicBezTo>
                  <a:pt x="6587783" y="2600395"/>
                  <a:pt x="6500970" y="2575845"/>
                  <a:pt x="6404195" y="2564460"/>
                </a:cubicBezTo>
                <a:lnTo>
                  <a:pt x="6404195" y="2558055"/>
                </a:lnTo>
                <a:cubicBezTo>
                  <a:pt x="6485315" y="2538131"/>
                  <a:pt x="6556830" y="2508245"/>
                  <a:pt x="6618737" y="2468396"/>
                </a:cubicBezTo>
                <a:cubicBezTo>
                  <a:pt x="6680645" y="2428547"/>
                  <a:pt x="6732235" y="2380160"/>
                  <a:pt x="6773507" y="2323233"/>
                </a:cubicBezTo>
                <a:cubicBezTo>
                  <a:pt x="6814779" y="2266306"/>
                  <a:pt x="6846089" y="2201552"/>
                  <a:pt x="6867436" y="2128970"/>
                </a:cubicBezTo>
                <a:cubicBezTo>
                  <a:pt x="6888784" y="2056388"/>
                  <a:pt x="6899457" y="1978114"/>
                  <a:pt x="6899457" y="1894147"/>
                </a:cubicBezTo>
                <a:cubicBezTo>
                  <a:pt x="6899457" y="1785986"/>
                  <a:pt x="6881312" y="1688855"/>
                  <a:pt x="6845021" y="1602753"/>
                </a:cubicBezTo>
                <a:cubicBezTo>
                  <a:pt x="6808730" y="1516652"/>
                  <a:pt x="6755362" y="1444070"/>
                  <a:pt x="6684915" y="1385009"/>
                </a:cubicBezTo>
                <a:cubicBezTo>
                  <a:pt x="6614468" y="1325947"/>
                  <a:pt x="6527655" y="1280761"/>
                  <a:pt x="6424475" y="1249452"/>
                </a:cubicBezTo>
                <a:cubicBezTo>
                  <a:pt x="6321295" y="1218142"/>
                  <a:pt x="6202816" y="1202487"/>
                  <a:pt x="6069038" y="1202487"/>
                </a:cubicBezTo>
                <a:close/>
                <a:moveTo>
                  <a:pt x="0" y="0"/>
                </a:moveTo>
                <a:lnTo>
                  <a:pt x="12236822" y="0"/>
                </a:lnTo>
                <a:lnTo>
                  <a:pt x="12236822" y="6858000"/>
                </a:lnTo>
                <a:lnTo>
                  <a:pt x="0" y="6858000"/>
                </a:lnTo>
                <a:close/>
              </a:path>
            </a:pathLst>
          </a:custGeom>
          <a:solidFill>
            <a:srgbClr val="000000">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dirty="0"/>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445CA6DD-B75E-B8BF-A82F-17DF118074AE}"/>
                  </a:ext>
                </a:extLst>
              </p:cNvPr>
              <p:cNvGraphicFramePr>
                <a:graphicFrameLocks noChangeAspect="1"/>
              </p:cNvGraphicFramePr>
              <p:nvPr>
                <p:extLst>
                  <p:ext uri="{D42A27DB-BD31-4B8C-83A1-F6EECF244321}">
                    <p14:modId xmlns:p14="http://schemas.microsoft.com/office/powerpoint/2010/main" val="763621798"/>
                  </p:ext>
                </p:extLst>
              </p:nvPr>
            </p:nvGraphicFramePr>
            <p:xfrm>
              <a:off x="-10063214" y="1421792"/>
              <a:ext cx="4148251" cy="2017041"/>
            </p:xfrm>
            <a:graphic>
              <a:graphicData uri="http://schemas.microsoft.com/office/drawing/2017/model3d">
                <am3d:model3d r:embed="rId3">
                  <am3d:spPr>
                    <a:xfrm>
                      <a:off x="0" y="0"/>
                      <a:ext cx="4148251" cy="2017041"/>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6875715" ay="-3917506" az="-7004519"/>
                    <am3d:postTrans dx="0" dy="0" dz="0"/>
                  </am3d:trans>
                  <am3d:raster rName="Office3DRenderer" rVer="16.0.8326">
                    <am3d:blip r:embed="rId4"/>
                  </am3d:raster>
                  <am3d:objViewport viewportSz="5289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445CA6DD-B75E-B8BF-A82F-17DF118074AE}"/>
                  </a:ext>
                </a:extLst>
              </p:cNvPr>
              <p:cNvPicPr>
                <a:picLocks noGrp="1" noRot="1" noChangeAspect="1" noMove="1" noResize="1" noEditPoints="1" noAdjustHandles="1" noChangeArrowheads="1" noChangeShapeType="1" noCrop="1"/>
              </p:cNvPicPr>
              <p:nvPr/>
            </p:nvPicPr>
            <p:blipFill>
              <a:blip r:embed="rId4"/>
              <a:stretch>
                <a:fillRect/>
              </a:stretch>
            </p:blipFill>
            <p:spPr>
              <a:xfrm>
                <a:off x="-10063214" y="1421792"/>
                <a:ext cx="4148251" cy="2017041"/>
              </a:xfrm>
              <a:prstGeom prst="rect">
                <a:avLst/>
              </a:prstGeom>
            </p:spPr>
          </p:pic>
        </mc:Fallback>
      </mc:AlternateContent>
    </p:spTree>
    <p:extLst>
      <p:ext uri="{BB962C8B-B14F-4D97-AF65-F5344CB8AC3E}">
        <p14:creationId xmlns:p14="http://schemas.microsoft.com/office/powerpoint/2010/main" val="3339119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E985D93-8308-3A02-A11E-53F2E47BB6E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2D689435-F8DD-F57F-6B13-AF0DD6C4E36E}"/>
                  </a:ext>
                </a:extLst>
              </p:cNvPr>
              <p:cNvGraphicFramePr>
                <a:graphicFrameLocks noChangeAspect="1"/>
              </p:cNvGraphicFramePr>
              <p:nvPr/>
            </p:nvGraphicFramePr>
            <p:xfrm>
              <a:off x="-8256166" y="-2275164"/>
              <a:ext cx="17988344" cy="23153314"/>
            </p:xfrm>
            <a:graphic>
              <a:graphicData uri="http://schemas.microsoft.com/office/drawing/2017/model3d">
                <am3d:model3d r:embed="rId2">
                  <am3d:spPr>
                    <a:xfrm>
                      <a:off x="0" y="0"/>
                      <a:ext cx="17988344" cy="23153314"/>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3904039" ay="637163" az="-9502607"/>
                    <am3d:postTrans dx="0" dy="0" dz="0"/>
                  </am3d:trans>
                  <am3d:raster rName="Office3DRenderer" rVer="16.0.8326">
                    <am3d:blip r:embed="rId3"/>
                  </am3d:raster>
                  <am3d:objViewport viewportSz="30396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2D689435-F8DD-F57F-6B13-AF0DD6C4E36E}"/>
                  </a:ext>
                </a:extLst>
              </p:cNvPr>
              <p:cNvPicPr>
                <a:picLocks noGrp="1" noRot="1" noChangeAspect="1" noMove="1" noResize="1" noEditPoints="1" noAdjustHandles="1" noChangeArrowheads="1" noChangeShapeType="1" noCrop="1"/>
              </p:cNvPicPr>
              <p:nvPr/>
            </p:nvPicPr>
            <p:blipFill>
              <a:blip r:embed="rId3"/>
              <a:stretch>
                <a:fillRect/>
              </a:stretch>
            </p:blipFill>
            <p:spPr>
              <a:xfrm>
                <a:off x="-8256166" y="-2275164"/>
                <a:ext cx="17988344" cy="23153314"/>
              </a:xfrm>
              <a:prstGeom prst="rect">
                <a:avLst/>
              </a:prstGeom>
            </p:spPr>
          </p:pic>
        </mc:Fallback>
      </mc:AlternateContent>
      <p:sp>
        <p:nvSpPr>
          <p:cNvPr id="2" name="TextBox 1">
            <a:extLst>
              <a:ext uri="{FF2B5EF4-FFF2-40B4-BE49-F238E27FC236}">
                <a16:creationId xmlns:a16="http://schemas.microsoft.com/office/drawing/2014/main" id="{7CF41B4C-BB0E-C5D5-2933-E6DC65AAFC55}"/>
              </a:ext>
            </a:extLst>
          </p:cNvPr>
          <p:cNvSpPr txBox="1"/>
          <p:nvPr/>
        </p:nvSpPr>
        <p:spPr>
          <a:xfrm>
            <a:off x="2889072" y="629038"/>
            <a:ext cx="9369921" cy="830997"/>
          </a:xfrm>
          <a:prstGeom prst="rect">
            <a:avLst/>
          </a:prstGeom>
          <a:noFill/>
        </p:spPr>
        <p:txBody>
          <a:bodyPr wrap="square" rtlCol="0">
            <a:spAutoFit/>
          </a:bodyPr>
          <a:lstStyle/>
          <a:p>
            <a:r>
              <a:rPr lang="en-US" sz="4800" b="1" dirty="0">
                <a:solidFill>
                  <a:schemeClr val="bg1"/>
                </a:solidFill>
              </a:rPr>
              <a:t>USE CASES AND APPLICATIONS</a:t>
            </a:r>
            <a:endParaRPr lang="en-IN" b="1" dirty="0">
              <a:solidFill>
                <a:schemeClr val="bg1"/>
              </a:solidFill>
            </a:endParaRPr>
          </a:p>
        </p:txBody>
      </p:sp>
      <p:sp>
        <p:nvSpPr>
          <p:cNvPr id="10" name="Half Frame 9">
            <a:extLst>
              <a:ext uri="{FF2B5EF4-FFF2-40B4-BE49-F238E27FC236}">
                <a16:creationId xmlns:a16="http://schemas.microsoft.com/office/drawing/2014/main" id="{178F4332-6C2D-5798-54A9-EFD17941A64F}"/>
              </a:ext>
            </a:extLst>
          </p:cNvPr>
          <p:cNvSpPr/>
          <p:nvPr/>
        </p:nvSpPr>
        <p:spPr>
          <a:xfrm>
            <a:off x="1472448" y="342900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A6AFE4A6-A02A-4483-78F1-9BF248EF8F93}"/>
              </a:ext>
            </a:extLst>
          </p:cNvPr>
          <p:cNvSpPr/>
          <p:nvPr/>
        </p:nvSpPr>
        <p:spPr>
          <a:xfrm rot="10800000">
            <a:off x="2274408" y="427668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786043F9-2502-4DAA-3690-B73C6B487263}"/>
              </a:ext>
            </a:extLst>
          </p:cNvPr>
          <p:cNvSpPr/>
          <p:nvPr/>
        </p:nvSpPr>
        <p:spPr>
          <a:xfrm rot="5400000">
            <a:off x="2289648" y="3459480"/>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7320967E-A85F-2F69-87CF-1AD58AED82EB}"/>
              </a:ext>
            </a:extLst>
          </p:cNvPr>
          <p:cNvSpPr/>
          <p:nvPr/>
        </p:nvSpPr>
        <p:spPr>
          <a:xfrm rot="16200000">
            <a:off x="1441968" y="426144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14B7216A-0578-0D07-482C-E98E1B4ADF8C}"/>
              </a:ext>
            </a:extLst>
          </p:cNvPr>
          <p:cNvSpPr txBox="1"/>
          <p:nvPr/>
        </p:nvSpPr>
        <p:spPr>
          <a:xfrm>
            <a:off x="3333857" y="1721296"/>
            <a:ext cx="8422601" cy="3477875"/>
          </a:xfrm>
          <a:prstGeom prst="rect">
            <a:avLst/>
          </a:prstGeom>
          <a:noFill/>
        </p:spPr>
        <p:txBody>
          <a:bodyPr wrap="square" rtlCol="0">
            <a:spAutoFit/>
          </a:bodyPr>
          <a:lstStyle/>
          <a:p>
            <a:pPr algn="just"/>
            <a:r>
              <a:rPr lang="en-US" sz="2000" b="1" dirty="0">
                <a:solidFill>
                  <a:schemeClr val="bg1"/>
                </a:solidFill>
              </a:rPr>
              <a:t>The File Sharing and Storage System has a wide range of applications across various sectors. In businesses, it enables teams to collaborate efficiently by sharing project files, documents, and media. Educational institutions can use the system to distribute course materials, assignments, and lecture notes securely. For personal use, users can store and share photos, videos, and documents with friends and family. The system also supports backup solutions, ensuring users can safely store important files and recover them when needed. Additionally, it can be integrated into larger enterprise systems, serving as a core component of document management and collaboration platforms. Overall, this system is ideal for environments requiring secure, scalable, and easy-to-use file sharing and storage solutions.</a:t>
            </a:r>
            <a:endParaRPr lang="en-IN" sz="2000" b="1" dirty="0">
              <a:solidFill>
                <a:schemeClr val="bg1"/>
              </a:solidFill>
            </a:endParaRPr>
          </a:p>
        </p:txBody>
      </p:sp>
    </p:spTree>
    <p:extLst>
      <p:ext uri="{BB962C8B-B14F-4D97-AF65-F5344CB8AC3E}">
        <p14:creationId xmlns:p14="http://schemas.microsoft.com/office/powerpoint/2010/main" val="2527100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0EC1D92-44C4-1277-733D-D22A888854A1}"/>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AF26EB55-697D-5B77-604C-8AAB11AE0407}"/>
                  </a:ext>
                </a:extLst>
              </p:cNvPr>
              <p:cNvGraphicFramePr>
                <a:graphicFrameLocks noChangeAspect="1"/>
              </p:cNvGraphicFramePr>
              <p:nvPr/>
            </p:nvGraphicFramePr>
            <p:xfrm>
              <a:off x="8976771" y="-2600609"/>
              <a:ext cx="18997595" cy="13417050"/>
            </p:xfrm>
            <a:graphic>
              <a:graphicData uri="http://schemas.microsoft.com/office/drawing/2017/model3d">
                <am3d:model3d r:embed="rId2">
                  <am3d:spPr>
                    <a:xfrm>
                      <a:off x="0" y="0"/>
                      <a:ext cx="18997595" cy="13417050"/>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28127" ay="-1489610" az="-53807"/>
                    <am3d:postTrans dx="0" dy="0" dz="0"/>
                  </am3d:trans>
                  <am3d:raster rName="Office3DRenderer" rVer="16.0.8326">
                    <am3d:blip r:embed="rId3"/>
                  </am3d:raster>
                  <am3d:objViewport viewportSz="30396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AF26EB55-697D-5B77-604C-8AAB11AE0407}"/>
                  </a:ext>
                </a:extLst>
              </p:cNvPr>
              <p:cNvPicPr>
                <a:picLocks noGrp="1" noRot="1" noChangeAspect="1" noMove="1" noResize="1" noEditPoints="1" noAdjustHandles="1" noChangeArrowheads="1" noChangeShapeType="1" noCrop="1"/>
              </p:cNvPicPr>
              <p:nvPr/>
            </p:nvPicPr>
            <p:blipFill>
              <a:blip r:embed="rId3"/>
              <a:stretch>
                <a:fillRect/>
              </a:stretch>
            </p:blipFill>
            <p:spPr>
              <a:xfrm>
                <a:off x="8976771" y="-2600609"/>
                <a:ext cx="18997595" cy="13417050"/>
              </a:xfrm>
              <a:prstGeom prst="rect">
                <a:avLst/>
              </a:prstGeom>
            </p:spPr>
          </p:pic>
        </mc:Fallback>
      </mc:AlternateContent>
      <p:sp>
        <p:nvSpPr>
          <p:cNvPr id="2" name="TextBox 1">
            <a:extLst>
              <a:ext uri="{FF2B5EF4-FFF2-40B4-BE49-F238E27FC236}">
                <a16:creationId xmlns:a16="http://schemas.microsoft.com/office/drawing/2014/main" id="{8CD5C2A7-0A68-B001-ACCB-FCD90E6D264A}"/>
              </a:ext>
            </a:extLst>
          </p:cNvPr>
          <p:cNvSpPr txBox="1"/>
          <p:nvPr/>
        </p:nvSpPr>
        <p:spPr>
          <a:xfrm>
            <a:off x="2199190" y="425883"/>
            <a:ext cx="5251048" cy="830997"/>
          </a:xfrm>
          <a:prstGeom prst="rect">
            <a:avLst/>
          </a:prstGeom>
          <a:noFill/>
        </p:spPr>
        <p:txBody>
          <a:bodyPr wrap="square" rtlCol="0">
            <a:spAutoFit/>
          </a:bodyPr>
          <a:lstStyle/>
          <a:p>
            <a:r>
              <a:rPr lang="en-US" sz="4800" b="1" dirty="0">
                <a:solidFill>
                  <a:schemeClr val="bg1"/>
                </a:solidFill>
              </a:rPr>
              <a:t>TARGET AUDIENCE</a:t>
            </a:r>
          </a:p>
        </p:txBody>
      </p:sp>
      <p:sp>
        <p:nvSpPr>
          <p:cNvPr id="10" name="Half Frame 9">
            <a:extLst>
              <a:ext uri="{FF2B5EF4-FFF2-40B4-BE49-F238E27FC236}">
                <a16:creationId xmlns:a16="http://schemas.microsoft.com/office/drawing/2014/main" id="{45FF3792-59C3-8AD0-E906-5E0A265055E5}"/>
              </a:ext>
            </a:extLst>
          </p:cNvPr>
          <p:cNvSpPr/>
          <p:nvPr/>
        </p:nvSpPr>
        <p:spPr>
          <a:xfrm>
            <a:off x="10698480" y="169219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4F561117-A7D5-C1D2-020D-208CC24B9897}"/>
              </a:ext>
            </a:extLst>
          </p:cNvPr>
          <p:cNvSpPr/>
          <p:nvPr/>
        </p:nvSpPr>
        <p:spPr>
          <a:xfrm rot="10800000">
            <a:off x="11500440" y="253987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36285E42-F56C-9BF5-5C99-6BAD7C65C6DB}"/>
              </a:ext>
            </a:extLst>
          </p:cNvPr>
          <p:cNvSpPr/>
          <p:nvPr/>
        </p:nvSpPr>
        <p:spPr>
          <a:xfrm rot="5400000">
            <a:off x="11515680" y="1722673"/>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CCC65D6F-4F66-BD36-7FFB-3DBA3E710253}"/>
              </a:ext>
            </a:extLst>
          </p:cNvPr>
          <p:cNvSpPr/>
          <p:nvPr/>
        </p:nvSpPr>
        <p:spPr>
          <a:xfrm rot="16200000">
            <a:off x="10668000" y="252463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61E9CE45-A7EC-34C6-9DF9-2F149683B6BD}"/>
              </a:ext>
            </a:extLst>
          </p:cNvPr>
          <p:cNvSpPr txBox="1"/>
          <p:nvPr/>
        </p:nvSpPr>
        <p:spPr>
          <a:xfrm>
            <a:off x="1256818" y="2376475"/>
            <a:ext cx="6459638" cy="3046988"/>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bg1"/>
                </a:solidFill>
              </a:rPr>
              <a:t>Freelancers</a:t>
            </a:r>
          </a:p>
          <a:p>
            <a:pPr marL="285750" indent="-285750">
              <a:buFont typeface="Arial" panose="020B0604020202020204" pitchFamily="34" charset="0"/>
              <a:buChar char="•"/>
            </a:pPr>
            <a:r>
              <a:rPr lang="en-US" sz="3200" b="1" dirty="0">
                <a:solidFill>
                  <a:schemeClr val="bg1"/>
                </a:solidFill>
              </a:rPr>
              <a:t>Small Teams</a:t>
            </a:r>
          </a:p>
          <a:p>
            <a:pPr marL="285750" indent="-285750">
              <a:buFont typeface="Arial" panose="020B0604020202020204" pitchFamily="34" charset="0"/>
              <a:buChar char="•"/>
            </a:pPr>
            <a:r>
              <a:rPr lang="en-US" sz="3200" b="1" dirty="0">
                <a:solidFill>
                  <a:schemeClr val="bg1"/>
                </a:solidFill>
              </a:rPr>
              <a:t>Individual User</a:t>
            </a:r>
          </a:p>
          <a:p>
            <a:pPr marL="285750" indent="-285750">
              <a:buFont typeface="Arial" panose="020B0604020202020204" pitchFamily="34" charset="0"/>
              <a:buChar char="•"/>
            </a:pPr>
            <a:r>
              <a:rPr lang="en-US" sz="3200" b="1" dirty="0">
                <a:solidFill>
                  <a:schemeClr val="bg1"/>
                </a:solidFill>
              </a:rPr>
              <a:t>Businesses</a:t>
            </a:r>
          </a:p>
          <a:p>
            <a:pPr marL="285750" indent="-285750">
              <a:buFont typeface="Arial" panose="020B0604020202020204" pitchFamily="34" charset="0"/>
              <a:buChar char="•"/>
            </a:pPr>
            <a:r>
              <a:rPr lang="en-US" sz="3200" b="1" dirty="0">
                <a:solidFill>
                  <a:schemeClr val="bg1"/>
                </a:solidFill>
              </a:rPr>
              <a:t>Urgent Need Person</a:t>
            </a:r>
          </a:p>
          <a:p>
            <a:pPr marL="285750" indent="-285750">
              <a:buFont typeface="Arial" panose="020B0604020202020204" pitchFamily="34" charset="0"/>
              <a:buChar char="•"/>
            </a:pPr>
            <a:r>
              <a:rPr lang="en-US" sz="3200" b="1" dirty="0">
                <a:solidFill>
                  <a:schemeClr val="bg1"/>
                </a:solidFill>
              </a:rPr>
              <a:t>Educational Institutions</a:t>
            </a:r>
          </a:p>
        </p:txBody>
      </p:sp>
    </p:spTree>
    <p:extLst>
      <p:ext uri="{BB962C8B-B14F-4D97-AF65-F5344CB8AC3E}">
        <p14:creationId xmlns:p14="http://schemas.microsoft.com/office/powerpoint/2010/main" val="1341828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28ADBDC-B693-B0CA-6083-48583CD73F91}"/>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21AF76C0-5281-B074-1E33-2F7BAB59AA79}"/>
                  </a:ext>
                </a:extLst>
              </p:cNvPr>
              <p:cNvGraphicFramePr>
                <a:graphicFrameLocks noChangeAspect="1"/>
              </p:cNvGraphicFramePr>
              <p:nvPr/>
            </p:nvGraphicFramePr>
            <p:xfrm>
              <a:off x="-9512760" y="-10202845"/>
              <a:ext cx="17038465" cy="20363044"/>
            </p:xfrm>
            <a:graphic>
              <a:graphicData uri="http://schemas.microsoft.com/office/drawing/2017/model3d">
                <am3d:model3d r:embed="rId2">
                  <am3d:spPr>
                    <a:xfrm>
                      <a:off x="0" y="0"/>
                      <a:ext cx="17038465" cy="20363044"/>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926710" ay="-956826" az="-586981"/>
                    <am3d:postTrans dx="0" dy="0" dz="0"/>
                  </am3d:trans>
                  <am3d:raster rName="Office3DRenderer" rVer="16.0.8326">
                    <am3d:blip r:embed="rId3"/>
                  </am3d:raster>
                  <am3d:objViewport viewportSz="30396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21AF76C0-5281-B074-1E33-2F7BAB59AA79}"/>
                  </a:ext>
                </a:extLst>
              </p:cNvPr>
              <p:cNvPicPr>
                <a:picLocks noGrp="1" noRot="1" noChangeAspect="1" noMove="1" noResize="1" noEditPoints="1" noAdjustHandles="1" noChangeArrowheads="1" noChangeShapeType="1" noCrop="1"/>
              </p:cNvPicPr>
              <p:nvPr/>
            </p:nvPicPr>
            <p:blipFill>
              <a:blip r:embed="rId3"/>
              <a:stretch>
                <a:fillRect/>
              </a:stretch>
            </p:blipFill>
            <p:spPr>
              <a:xfrm>
                <a:off x="-9512760" y="-10202845"/>
                <a:ext cx="17038465" cy="20363044"/>
              </a:xfrm>
              <a:prstGeom prst="rect">
                <a:avLst/>
              </a:prstGeom>
            </p:spPr>
          </p:pic>
        </mc:Fallback>
      </mc:AlternateContent>
      <p:sp>
        <p:nvSpPr>
          <p:cNvPr id="2" name="TextBox 1">
            <a:extLst>
              <a:ext uri="{FF2B5EF4-FFF2-40B4-BE49-F238E27FC236}">
                <a16:creationId xmlns:a16="http://schemas.microsoft.com/office/drawing/2014/main" id="{DA76A851-0352-D03F-DC47-68E04015BFDE}"/>
              </a:ext>
            </a:extLst>
          </p:cNvPr>
          <p:cNvSpPr txBox="1"/>
          <p:nvPr/>
        </p:nvSpPr>
        <p:spPr>
          <a:xfrm>
            <a:off x="4877958" y="425883"/>
            <a:ext cx="5776153" cy="830997"/>
          </a:xfrm>
          <a:prstGeom prst="rect">
            <a:avLst/>
          </a:prstGeom>
          <a:noFill/>
        </p:spPr>
        <p:txBody>
          <a:bodyPr wrap="square" rtlCol="0">
            <a:spAutoFit/>
          </a:bodyPr>
          <a:lstStyle/>
          <a:p>
            <a:r>
              <a:rPr lang="en-US" sz="4800" b="1" dirty="0">
                <a:solidFill>
                  <a:schemeClr val="bg1"/>
                </a:solidFill>
              </a:rPr>
              <a:t>CONCLUSION</a:t>
            </a:r>
            <a:endParaRPr lang="en-IN" b="1" dirty="0">
              <a:solidFill>
                <a:schemeClr val="bg1"/>
              </a:solidFill>
            </a:endParaRPr>
          </a:p>
        </p:txBody>
      </p:sp>
      <p:sp>
        <p:nvSpPr>
          <p:cNvPr id="9" name="Rectangle 4">
            <a:extLst>
              <a:ext uri="{FF2B5EF4-FFF2-40B4-BE49-F238E27FC236}">
                <a16:creationId xmlns:a16="http://schemas.microsoft.com/office/drawing/2014/main" id="{A8655F2D-49EB-52F0-D3DF-A25C2DF5BA1B}"/>
              </a:ext>
            </a:extLst>
          </p:cNvPr>
          <p:cNvSpPr>
            <a:spLocks noChangeArrowheads="1"/>
          </p:cNvSpPr>
          <p:nvPr/>
        </p:nvSpPr>
        <p:spPr bwMode="auto">
          <a:xfrm>
            <a:off x="3115070" y="1534436"/>
            <a:ext cx="84226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rPr>
              <a:t>To summarize, the File Sharing and Storage System provides a strong, secure, and scalable solution for people, enterprises, and organizations. This system provides trustworthy data management by seamlessly integrating modern technologies such as the MERN stack, secure file-sharing protocols, and efficient storage algorithms. Its security features create a secure environment in which users may store and share critical information. The system's adaptability is further demonstrated by its numerous application cases across multiple sectors. This project provides a comprehensive solution for modern file storage and sharing by catering to the demands of freelancers, small teams, corporations, and individual users.</a:t>
            </a:r>
          </a:p>
        </p:txBody>
      </p:sp>
      <p:sp>
        <p:nvSpPr>
          <p:cNvPr id="10" name="Half Frame 9">
            <a:extLst>
              <a:ext uri="{FF2B5EF4-FFF2-40B4-BE49-F238E27FC236}">
                <a16:creationId xmlns:a16="http://schemas.microsoft.com/office/drawing/2014/main" id="{7B2C111D-A611-8B51-82A9-A87041F327C1}"/>
              </a:ext>
            </a:extLst>
          </p:cNvPr>
          <p:cNvSpPr/>
          <p:nvPr/>
        </p:nvSpPr>
        <p:spPr>
          <a:xfrm>
            <a:off x="110832" y="-5268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BAE3D27B-9862-9A8B-55A3-1BEF9A01C15A}"/>
              </a:ext>
            </a:extLst>
          </p:cNvPr>
          <p:cNvSpPr/>
          <p:nvPr/>
        </p:nvSpPr>
        <p:spPr>
          <a:xfrm rot="10800000">
            <a:off x="912792" y="794994"/>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F435FBAA-4CF4-FD9A-38F0-CB9B46B46647}"/>
              </a:ext>
            </a:extLst>
          </p:cNvPr>
          <p:cNvSpPr/>
          <p:nvPr/>
        </p:nvSpPr>
        <p:spPr>
          <a:xfrm rot="5400000">
            <a:off x="928032" y="-22206"/>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B4E42B5D-844E-253F-BBF6-D6D8340A5C07}"/>
              </a:ext>
            </a:extLst>
          </p:cNvPr>
          <p:cNvSpPr/>
          <p:nvPr/>
        </p:nvSpPr>
        <p:spPr>
          <a:xfrm rot="16200000">
            <a:off x="80352" y="779754"/>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Freeform: Shape 2">
            <a:extLst>
              <a:ext uri="{FF2B5EF4-FFF2-40B4-BE49-F238E27FC236}">
                <a16:creationId xmlns:a16="http://schemas.microsoft.com/office/drawing/2014/main" id="{EE347C33-AACE-41C1-8D78-4E31E3634442}"/>
              </a:ext>
            </a:extLst>
          </p:cNvPr>
          <p:cNvSpPr/>
          <p:nvPr/>
        </p:nvSpPr>
        <p:spPr>
          <a:xfrm>
            <a:off x="-40690800" y="-52501800"/>
            <a:ext cx="138455399" cy="145008600"/>
          </a:xfrm>
          <a:custGeom>
            <a:avLst/>
            <a:gdLst/>
            <a:ahLst/>
            <a:cxnLst/>
            <a:rect l="l" t="t" r="r" b="b"/>
            <a:pathLst>
              <a:path w="12236822" h="6858000">
                <a:moveTo>
                  <a:pt x="8274030" y="4722207"/>
                </a:moveTo>
                <a:lnTo>
                  <a:pt x="8274327" y="4722207"/>
                </a:lnTo>
                <a:lnTo>
                  <a:pt x="8328798" y="4885918"/>
                </a:lnTo>
                <a:lnTo>
                  <a:pt x="8219559" y="4885918"/>
                </a:lnTo>
                <a:close/>
                <a:moveTo>
                  <a:pt x="5664181" y="4722207"/>
                </a:moveTo>
                <a:lnTo>
                  <a:pt x="5664478" y="4722207"/>
                </a:lnTo>
                <a:lnTo>
                  <a:pt x="5718949" y="4885918"/>
                </a:lnTo>
                <a:lnTo>
                  <a:pt x="5609709" y="4885918"/>
                </a:lnTo>
                <a:close/>
                <a:moveTo>
                  <a:pt x="3854430" y="4722207"/>
                </a:moveTo>
                <a:lnTo>
                  <a:pt x="3854728" y="4722207"/>
                </a:lnTo>
                <a:lnTo>
                  <a:pt x="3909199" y="4885918"/>
                </a:lnTo>
                <a:lnTo>
                  <a:pt x="3799959" y="4885918"/>
                </a:lnTo>
                <a:close/>
                <a:moveTo>
                  <a:pt x="6375281" y="4710003"/>
                </a:moveTo>
                <a:lnTo>
                  <a:pt x="6414869" y="4710003"/>
                </a:lnTo>
                <a:cubicBezTo>
                  <a:pt x="6438880" y="4710003"/>
                  <a:pt x="6458277" y="4713228"/>
                  <a:pt x="6473061" y="4719677"/>
                </a:cubicBezTo>
                <a:cubicBezTo>
                  <a:pt x="6487845" y="4726126"/>
                  <a:pt x="6499949" y="4735106"/>
                  <a:pt x="6509375" y="4746615"/>
                </a:cubicBezTo>
                <a:cubicBezTo>
                  <a:pt x="6518801" y="4758124"/>
                  <a:pt x="6525647" y="4771717"/>
                  <a:pt x="6529913" y="4787394"/>
                </a:cubicBezTo>
                <a:cubicBezTo>
                  <a:pt x="6534180" y="4803070"/>
                  <a:pt x="6536313" y="4820037"/>
                  <a:pt x="6536313" y="4838293"/>
                </a:cubicBezTo>
                <a:cubicBezTo>
                  <a:pt x="6536313" y="4860518"/>
                  <a:pt x="6533882" y="4879965"/>
                  <a:pt x="6529020" y="4896634"/>
                </a:cubicBezTo>
                <a:cubicBezTo>
                  <a:pt x="6524159" y="4913302"/>
                  <a:pt x="6516816" y="4927243"/>
                  <a:pt x="6506994" y="4938454"/>
                </a:cubicBezTo>
                <a:cubicBezTo>
                  <a:pt x="6497171" y="4949666"/>
                  <a:pt x="6484918" y="4958050"/>
                  <a:pt x="6470233" y="4963606"/>
                </a:cubicBezTo>
                <a:cubicBezTo>
                  <a:pt x="6455549" y="4969163"/>
                  <a:pt x="6437491" y="4971941"/>
                  <a:pt x="6416060" y="4971941"/>
                </a:cubicBezTo>
                <a:lnTo>
                  <a:pt x="6375281" y="4971941"/>
                </a:lnTo>
                <a:close/>
                <a:moveTo>
                  <a:pt x="7871003" y="4708515"/>
                </a:moveTo>
                <a:lnTo>
                  <a:pt x="7906127" y="4708515"/>
                </a:lnTo>
                <a:cubicBezTo>
                  <a:pt x="7915056" y="4708515"/>
                  <a:pt x="7922051" y="4708813"/>
                  <a:pt x="7927111" y="4709408"/>
                </a:cubicBezTo>
                <a:cubicBezTo>
                  <a:pt x="7932172" y="4710003"/>
                  <a:pt x="7936686" y="4710797"/>
                  <a:pt x="7940655" y="4711789"/>
                </a:cubicBezTo>
                <a:cubicBezTo>
                  <a:pt x="7953752" y="4715361"/>
                  <a:pt x="7963177" y="4721513"/>
                  <a:pt x="7968932" y="4730244"/>
                </a:cubicBezTo>
                <a:cubicBezTo>
                  <a:pt x="7974687" y="4738975"/>
                  <a:pt x="7977564" y="4749691"/>
                  <a:pt x="7977564" y="4762391"/>
                </a:cubicBezTo>
                <a:cubicBezTo>
                  <a:pt x="7977564" y="4770725"/>
                  <a:pt x="7976175" y="4778266"/>
                  <a:pt x="7973397" y="4785013"/>
                </a:cubicBezTo>
                <a:cubicBezTo>
                  <a:pt x="7970619" y="4791760"/>
                  <a:pt x="7966451" y="4797564"/>
                  <a:pt x="7960895" y="4802425"/>
                </a:cubicBezTo>
                <a:cubicBezTo>
                  <a:pt x="7955339" y="4807287"/>
                  <a:pt x="7948394" y="4811058"/>
                  <a:pt x="7940059" y="4813736"/>
                </a:cubicBezTo>
                <a:cubicBezTo>
                  <a:pt x="7931725" y="4816415"/>
                  <a:pt x="7922002" y="4817755"/>
                  <a:pt x="7910889" y="4817755"/>
                </a:cubicBezTo>
                <a:lnTo>
                  <a:pt x="7871003" y="4817755"/>
                </a:lnTo>
                <a:close/>
                <a:moveTo>
                  <a:pt x="4165779" y="4708515"/>
                </a:moveTo>
                <a:lnTo>
                  <a:pt x="4200902" y="4708515"/>
                </a:lnTo>
                <a:cubicBezTo>
                  <a:pt x="4209832" y="4708515"/>
                  <a:pt x="4216827" y="4708813"/>
                  <a:pt x="4221887" y="4709408"/>
                </a:cubicBezTo>
                <a:cubicBezTo>
                  <a:pt x="4226947" y="4710003"/>
                  <a:pt x="4231461" y="4710797"/>
                  <a:pt x="4235431" y="4711789"/>
                </a:cubicBezTo>
                <a:cubicBezTo>
                  <a:pt x="4248527" y="4715361"/>
                  <a:pt x="4257953" y="4721513"/>
                  <a:pt x="4263708" y="4730244"/>
                </a:cubicBezTo>
                <a:cubicBezTo>
                  <a:pt x="4269462" y="4738975"/>
                  <a:pt x="4272339" y="4749691"/>
                  <a:pt x="4272339" y="4762391"/>
                </a:cubicBezTo>
                <a:cubicBezTo>
                  <a:pt x="4272339" y="4770725"/>
                  <a:pt x="4270950" y="4778266"/>
                  <a:pt x="4268172" y="4785013"/>
                </a:cubicBezTo>
                <a:cubicBezTo>
                  <a:pt x="4265394" y="4791760"/>
                  <a:pt x="4261227" y="4797564"/>
                  <a:pt x="4255670" y="4802425"/>
                </a:cubicBezTo>
                <a:cubicBezTo>
                  <a:pt x="4250114" y="4807287"/>
                  <a:pt x="4243170" y="4811058"/>
                  <a:pt x="4234835" y="4813736"/>
                </a:cubicBezTo>
                <a:cubicBezTo>
                  <a:pt x="4226500" y="4816415"/>
                  <a:pt x="4216777" y="4817755"/>
                  <a:pt x="4205664" y="4817755"/>
                </a:cubicBezTo>
                <a:lnTo>
                  <a:pt x="4165779" y="4817755"/>
                </a:lnTo>
                <a:close/>
                <a:moveTo>
                  <a:pt x="7548344" y="4706134"/>
                </a:moveTo>
                <a:cubicBezTo>
                  <a:pt x="7567394" y="4706134"/>
                  <a:pt x="7583269" y="4709358"/>
                  <a:pt x="7595969" y="4715808"/>
                </a:cubicBezTo>
                <a:cubicBezTo>
                  <a:pt x="7608669" y="4722257"/>
                  <a:pt x="7618839" y="4731385"/>
                  <a:pt x="7626479" y="4743192"/>
                </a:cubicBezTo>
                <a:cubicBezTo>
                  <a:pt x="7634118" y="4754999"/>
                  <a:pt x="7639526" y="4769187"/>
                  <a:pt x="7642701" y="4785757"/>
                </a:cubicBezTo>
                <a:cubicBezTo>
                  <a:pt x="7645876" y="4802326"/>
                  <a:pt x="7647463" y="4820731"/>
                  <a:pt x="7647463" y="4840972"/>
                </a:cubicBezTo>
                <a:cubicBezTo>
                  <a:pt x="7647463" y="4859427"/>
                  <a:pt x="7645826" y="4876840"/>
                  <a:pt x="7642552" y="4893211"/>
                </a:cubicBezTo>
                <a:cubicBezTo>
                  <a:pt x="7639278" y="4909582"/>
                  <a:pt x="7633672" y="4923919"/>
                  <a:pt x="7625734" y="4936222"/>
                </a:cubicBezTo>
                <a:cubicBezTo>
                  <a:pt x="7617797" y="4948525"/>
                  <a:pt x="7607379" y="4958249"/>
                  <a:pt x="7594480" y="4965392"/>
                </a:cubicBezTo>
                <a:cubicBezTo>
                  <a:pt x="7581582" y="4972536"/>
                  <a:pt x="7565508" y="4976108"/>
                  <a:pt x="7546260" y="4976108"/>
                </a:cubicBezTo>
                <a:cubicBezTo>
                  <a:pt x="7527012" y="4976108"/>
                  <a:pt x="7511037" y="4972983"/>
                  <a:pt x="7498338" y="4966732"/>
                </a:cubicBezTo>
                <a:cubicBezTo>
                  <a:pt x="7485638" y="4960481"/>
                  <a:pt x="7475517" y="4951402"/>
                  <a:pt x="7467977" y="4939496"/>
                </a:cubicBezTo>
                <a:cubicBezTo>
                  <a:pt x="7460436" y="4927590"/>
                  <a:pt x="7455078" y="4913253"/>
                  <a:pt x="7451903" y="4896485"/>
                </a:cubicBezTo>
                <a:cubicBezTo>
                  <a:pt x="7448728" y="4879717"/>
                  <a:pt x="7447141" y="4860816"/>
                  <a:pt x="7447141" y="4839781"/>
                </a:cubicBezTo>
                <a:cubicBezTo>
                  <a:pt x="7447141" y="4821724"/>
                  <a:pt x="7448778" y="4804608"/>
                  <a:pt x="7452052" y="4788436"/>
                </a:cubicBezTo>
                <a:cubicBezTo>
                  <a:pt x="7455326" y="4772263"/>
                  <a:pt x="7460932" y="4758124"/>
                  <a:pt x="7468870" y="4746020"/>
                </a:cubicBezTo>
                <a:cubicBezTo>
                  <a:pt x="7476807" y="4733915"/>
                  <a:pt x="7487225" y="4724241"/>
                  <a:pt x="7500123" y="4716998"/>
                </a:cubicBezTo>
                <a:cubicBezTo>
                  <a:pt x="7513022" y="4709755"/>
                  <a:pt x="7529096" y="4706134"/>
                  <a:pt x="7548344" y="4706134"/>
                </a:cubicBezTo>
                <a:close/>
                <a:moveTo>
                  <a:pt x="10813037" y="4648686"/>
                </a:moveTo>
                <a:cubicBezTo>
                  <a:pt x="10804108" y="4648686"/>
                  <a:pt x="10796964" y="4651365"/>
                  <a:pt x="10791606" y="4656723"/>
                </a:cubicBezTo>
                <a:cubicBezTo>
                  <a:pt x="10786248" y="4662081"/>
                  <a:pt x="10783569" y="4669820"/>
                  <a:pt x="10783569" y="4679940"/>
                </a:cubicBezTo>
                <a:lnTo>
                  <a:pt x="10783569" y="5023138"/>
                </a:lnTo>
                <a:cubicBezTo>
                  <a:pt x="10783569" y="5025122"/>
                  <a:pt x="10784115" y="5026908"/>
                  <a:pt x="10785206" y="5028495"/>
                </a:cubicBezTo>
                <a:cubicBezTo>
                  <a:pt x="10786298" y="5030083"/>
                  <a:pt x="10788282" y="5031373"/>
                  <a:pt x="10791160" y="5032365"/>
                </a:cubicBezTo>
                <a:cubicBezTo>
                  <a:pt x="10794037" y="5033357"/>
                  <a:pt x="10797857" y="5034151"/>
                  <a:pt x="10802619" y="5034746"/>
                </a:cubicBezTo>
                <a:cubicBezTo>
                  <a:pt x="10807382" y="5035342"/>
                  <a:pt x="10813335" y="5035639"/>
                  <a:pt x="10820479" y="5035639"/>
                </a:cubicBezTo>
                <a:cubicBezTo>
                  <a:pt x="10827821" y="5035639"/>
                  <a:pt x="10833824" y="5035342"/>
                  <a:pt x="10838487" y="5034746"/>
                </a:cubicBezTo>
                <a:cubicBezTo>
                  <a:pt x="10843150" y="5034151"/>
                  <a:pt x="10846970" y="5033357"/>
                  <a:pt x="10849947" y="5032365"/>
                </a:cubicBezTo>
                <a:cubicBezTo>
                  <a:pt x="10852923" y="5031373"/>
                  <a:pt x="10854957" y="5030083"/>
                  <a:pt x="10856049" y="5028495"/>
                </a:cubicBezTo>
                <a:cubicBezTo>
                  <a:pt x="10857140" y="5026908"/>
                  <a:pt x="10857686" y="5025122"/>
                  <a:pt x="10857686" y="5023138"/>
                </a:cubicBezTo>
                <a:lnTo>
                  <a:pt x="10857686" y="4709706"/>
                </a:lnTo>
                <a:lnTo>
                  <a:pt x="10858281" y="4709706"/>
                </a:lnTo>
                <a:lnTo>
                  <a:pt x="10966033" y="5022840"/>
                </a:lnTo>
                <a:cubicBezTo>
                  <a:pt x="10966628" y="5025023"/>
                  <a:pt x="10967819" y="5026908"/>
                  <a:pt x="10969604" y="5028495"/>
                </a:cubicBezTo>
                <a:cubicBezTo>
                  <a:pt x="10971390" y="5030083"/>
                  <a:pt x="10973821" y="5031422"/>
                  <a:pt x="10976897" y="5032514"/>
                </a:cubicBezTo>
                <a:cubicBezTo>
                  <a:pt x="10979973" y="5033605"/>
                  <a:pt x="10983892" y="5034399"/>
                  <a:pt x="10988654" y="5034895"/>
                </a:cubicBezTo>
                <a:cubicBezTo>
                  <a:pt x="10993417" y="5035391"/>
                  <a:pt x="10999172" y="5035639"/>
                  <a:pt x="11005919" y="5035639"/>
                </a:cubicBezTo>
                <a:cubicBezTo>
                  <a:pt x="11012665" y="5035639"/>
                  <a:pt x="11018420" y="5035490"/>
                  <a:pt x="11023183" y="5035193"/>
                </a:cubicBezTo>
                <a:cubicBezTo>
                  <a:pt x="11027945" y="5034895"/>
                  <a:pt x="11031864" y="5034250"/>
                  <a:pt x="11034940" y="5033258"/>
                </a:cubicBezTo>
                <a:cubicBezTo>
                  <a:pt x="11038016" y="5032266"/>
                  <a:pt x="11040447" y="5030926"/>
                  <a:pt x="11042233" y="5029240"/>
                </a:cubicBezTo>
                <a:cubicBezTo>
                  <a:pt x="11044019" y="5027553"/>
                  <a:pt x="11045309" y="5025420"/>
                  <a:pt x="11046102" y="5022840"/>
                </a:cubicBezTo>
                <a:lnTo>
                  <a:pt x="11157723" y="4709706"/>
                </a:lnTo>
                <a:lnTo>
                  <a:pt x="11158319" y="4709706"/>
                </a:lnTo>
                <a:lnTo>
                  <a:pt x="11158319" y="5023138"/>
                </a:lnTo>
                <a:cubicBezTo>
                  <a:pt x="11158319" y="5025122"/>
                  <a:pt x="11158914" y="5026908"/>
                  <a:pt x="11160104" y="5028495"/>
                </a:cubicBezTo>
                <a:cubicBezTo>
                  <a:pt x="11161295" y="5030083"/>
                  <a:pt x="11163279" y="5031373"/>
                  <a:pt x="11166058" y="5032365"/>
                </a:cubicBezTo>
                <a:cubicBezTo>
                  <a:pt x="11168836" y="5033357"/>
                  <a:pt x="11172606" y="5034151"/>
                  <a:pt x="11177369" y="5034746"/>
                </a:cubicBezTo>
                <a:cubicBezTo>
                  <a:pt x="11182131" y="5035342"/>
                  <a:pt x="11188084" y="5035639"/>
                  <a:pt x="11195228" y="5035639"/>
                </a:cubicBezTo>
                <a:cubicBezTo>
                  <a:pt x="11202570" y="5035639"/>
                  <a:pt x="11208622" y="5035342"/>
                  <a:pt x="11213385" y="5034746"/>
                </a:cubicBezTo>
                <a:cubicBezTo>
                  <a:pt x="11218147" y="5034151"/>
                  <a:pt x="11221968" y="5033357"/>
                  <a:pt x="11224845" y="5032365"/>
                </a:cubicBezTo>
                <a:cubicBezTo>
                  <a:pt x="11227722" y="5031373"/>
                  <a:pt x="11229707" y="5030083"/>
                  <a:pt x="11230798" y="5028495"/>
                </a:cubicBezTo>
                <a:cubicBezTo>
                  <a:pt x="11231889" y="5026908"/>
                  <a:pt x="11232435" y="5025122"/>
                  <a:pt x="11232435" y="5023138"/>
                </a:cubicBezTo>
                <a:lnTo>
                  <a:pt x="11232435" y="4679940"/>
                </a:lnTo>
                <a:cubicBezTo>
                  <a:pt x="11232435" y="4674979"/>
                  <a:pt x="11231790" y="4670564"/>
                  <a:pt x="11230500" y="4666694"/>
                </a:cubicBezTo>
                <a:cubicBezTo>
                  <a:pt x="11229210" y="4662825"/>
                  <a:pt x="11227325" y="4659551"/>
                  <a:pt x="11224845" y="4656872"/>
                </a:cubicBezTo>
                <a:cubicBezTo>
                  <a:pt x="11222364" y="4654193"/>
                  <a:pt x="11219189" y="4652159"/>
                  <a:pt x="11215320" y="4650770"/>
                </a:cubicBezTo>
                <a:cubicBezTo>
                  <a:pt x="11211450" y="4649381"/>
                  <a:pt x="11206836" y="4648686"/>
                  <a:pt x="11201479" y="4648686"/>
                </a:cubicBezTo>
                <a:lnTo>
                  <a:pt x="11148794" y="4648686"/>
                </a:lnTo>
                <a:cubicBezTo>
                  <a:pt x="11141452" y="4648686"/>
                  <a:pt x="11135002" y="4649430"/>
                  <a:pt x="11129446" y="4650918"/>
                </a:cubicBezTo>
                <a:cubicBezTo>
                  <a:pt x="11123890" y="4652407"/>
                  <a:pt x="11119077" y="4654937"/>
                  <a:pt x="11115010" y="4658509"/>
                </a:cubicBezTo>
                <a:cubicBezTo>
                  <a:pt x="11110942" y="4662081"/>
                  <a:pt x="11107370" y="4666744"/>
                  <a:pt x="11104294" y="4672499"/>
                </a:cubicBezTo>
                <a:cubicBezTo>
                  <a:pt x="11101218" y="4678253"/>
                  <a:pt x="11098390" y="4685298"/>
                  <a:pt x="11095811" y="4693632"/>
                </a:cubicBezTo>
                <a:lnTo>
                  <a:pt x="11009490" y="4922530"/>
                </a:lnTo>
                <a:lnTo>
                  <a:pt x="11008300" y="4922530"/>
                </a:lnTo>
                <a:lnTo>
                  <a:pt x="10924956" y="4693037"/>
                </a:lnTo>
                <a:cubicBezTo>
                  <a:pt x="10922575" y="4684702"/>
                  <a:pt x="10919796" y="4677708"/>
                  <a:pt x="10916622" y="4672052"/>
                </a:cubicBezTo>
                <a:cubicBezTo>
                  <a:pt x="10913447" y="4666397"/>
                  <a:pt x="10909478" y="4661833"/>
                  <a:pt x="10904715" y="4658360"/>
                </a:cubicBezTo>
                <a:cubicBezTo>
                  <a:pt x="10899953" y="4654887"/>
                  <a:pt x="10894297" y="4652407"/>
                  <a:pt x="10887749" y="4650918"/>
                </a:cubicBezTo>
                <a:cubicBezTo>
                  <a:pt x="10881201" y="4649430"/>
                  <a:pt x="10873362" y="4648686"/>
                  <a:pt x="10864234" y="4648686"/>
                </a:cubicBezTo>
                <a:close/>
                <a:moveTo>
                  <a:pt x="10511511" y="4648686"/>
                </a:moveTo>
                <a:cubicBezTo>
                  <a:pt x="10504963" y="4648686"/>
                  <a:pt x="10499456" y="4650621"/>
                  <a:pt x="10494992" y="4654490"/>
                </a:cubicBezTo>
                <a:cubicBezTo>
                  <a:pt x="10490527" y="4658360"/>
                  <a:pt x="10488294" y="4664660"/>
                  <a:pt x="10488294" y="4673392"/>
                </a:cubicBezTo>
                <a:lnTo>
                  <a:pt x="10488294" y="5009148"/>
                </a:lnTo>
                <a:cubicBezTo>
                  <a:pt x="10488294" y="5017879"/>
                  <a:pt x="10490527" y="5024179"/>
                  <a:pt x="10494992" y="5028049"/>
                </a:cubicBezTo>
                <a:cubicBezTo>
                  <a:pt x="10499456" y="5031918"/>
                  <a:pt x="10504963" y="5033853"/>
                  <a:pt x="10511511" y="5033853"/>
                </a:cubicBezTo>
                <a:lnTo>
                  <a:pt x="10704988" y="5033853"/>
                </a:lnTo>
                <a:cubicBezTo>
                  <a:pt x="10706774" y="5033853"/>
                  <a:pt x="10708411" y="5033307"/>
                  <a:pt x="10709899" y="5032216"/>
                </a:cubicBezTo>
                <a:cubicBezTo>
                  <a:pt x="10711388" y="5031125"/>
                  <a:pt x="10712628" y="5029388"/>
                  <a:pt x="10713620" y="5027007"/>
                </a:cubicBezTo>
                <a:cubicBezTo>
                  <a:pt x="10714612" y="5024626"/>
                  <a:pt x="10715357" y="5021500"/>
                  <a:pt x="10715853" y="5017631"/>
                </a:cubicBezTo>
                <a:cubicBezTo>
                  <a:pt x="10716348" y="5013761"/>
                  <a:pt x="10716597" y="5008949"/>
                  <a:pt x="10716597" y="5003195"/>
                </a:cubicBezTo>
                <a:cubicBezTo>
                  <a:pt x="10716597" y="4997440"/>
                  <a:pt x="10716348" y="4992628"/>
                  <a:pt x="10715853" y="4988758"/>
                </a:cubicBezTo>
                <a:cubicBezTo>
                  <a:pt x="10715357" y="4984889"/>
                  <a:pt x="10714612" y="4981763"/>
                  <a:pt x="10713620" y="4979382"/>
                </a:cubicBezTo>
                <a:cubicBezTo>
                  <a:pt x="10712628" y="4977001"/>
                  <a:pt x="10711388" y="4975265"/>
                  <a:pt x="10709899" y="4974173"/>
                </a:cubicBezTo>
                <a:cubicBezTo>
                  <a:pt x="10708411" y="4973082"/>
                  <a:pt x="10706774" y="4972536"/>
                  <a:pt x="10704988" y="4972536"/>
                </a:cubicBezTo>
                <a:lnTo>
                  <a:pt x="10566280" y="4972536"/>
                </a:lnTo>
                <a:lnTo>
                  <a:pt x="10566280" y="4863892"/>
                </a:lnTo>
                <a:lnTo>
                  <a:pt x="10682664" y="4863892"/>
                </a:lnTo>
                <a:cubicBezTo>
                  <a:pt x="10684450" y="4863892"/>
                  <a:pt x="10686087" y="4863395"/>
                  <a:pt x="10687575" y="4862403"/>
                </a:cubicBezTo>
                <a:cubicBezTo>
                  <a:pt x="10689063" y="4861411"/>
                  <a:pt x="10690303" y="4859774"/>
                  <a:pt x="10691296" y="4857492"/>
                </a:cubicBezTo>
                <a:cubicBezTo>
                  <a:pt x="10692288" y="4855210"/>
                  <a:pt x="10693032" y="4852184"/>
                  <a:pt x="10693528" y="4848413"/>
                </a:cubicBezTo>
                <a:cubicBezTo>
                  <a:pt x="10694024" y="4844643"/>
                  <a:pt x="10694272" y="4839881"/>
                  <a:pt x="10694272" y="4834126"/>
                </a:cubicBezTo>
                <a:cubicBezTo>
                  <a:pt x="10694272" y="4828570"/>
                  <a:pt x="10694024" y="4823857"/>
                  <a:pt x="10693528" y="4819987"/>
                </a:cubicBezTo>
                <a:cubicBezTo>
                  <a:pt x="10693032" y="4816118"/>
                  <a:pt x="10692288" y="4813042"/>
                  <a:pt x="10691296" y="4810760"/>
                </a:cubicBezTo>
                <a:cubicBezTo>
                  <a:pt x="10690303" y="4808478"/>
                  <a:pt x="10689063" y="4806791"/>
                  <a:pt x="10687575" y="4805700"/>
                </a:cubicBezTo>
                <a:cubicBezTo>
                  <a:pt x="10686087" y="4804608"/>
                  <a:pt x="10684450" y="4804063"/>
                  <a:pt x="10682664" y="4804063"/>
                </a:cubicBezTo>
                <a:lnTo>
                  <a:pt x="10566280" y="4804063"/>
                </a:lnTo>
                <a:lnTo>
                  <a:pt x="10566280" y="4710003"/>
                </a:lnTo>
                <a:lnTo>
                  <a:pt x="10703797" y="4710003"/>
                </a:lnTo>
                <a:cubicBezTo>
                  <a:pt x="10705583" y="4710003"/>
                  <a:pt x="10707171" y="4709458"/>
                  <a:pt x="10708560" y="4708366"/>
                </a:cubicBezTo>
                <a:cubicBezTo>
                  <a:pt x="10709949" y="4707275"/>
                  <a:pt x="10711139" y="4705538"/>
                  <a:pt x="10712132" y="4703157"/>
                </a:cubicBezTo>
                <a:cubicBezTo>
                  <a:pt x="10713124" y="4700776"/>
                  <a:pt x="10713868" y="4697650"/>
                  <a:pt x="10714364" y="4693781"/>
                </a:cubicBezTo>
                <a:cubicBezTo>
                  <a:pt x="10714860" y="4689911"/>
                  <a:pt x="10715108" y="4685199"/>
                  <a:pt x="10715108" y="4679642"/>
                </a:cubicBezTo>
                <a:cubicBezTo>
                  <a:pt x="10715108" y="4673689"/>
                  <a:pt x="10714860" y="4668778"/>
                  <a:pt x="10714364" y="4664908"/>
                </a:cubicBezTo>
                <a:cubicBezTo>
                  <a:pt x="10713868" y="4661039"/>
                  <a:pt x="10713124" y="4657864"/>
                  <a:pt x="10712132" y="4655383"/>
                </a:cubicBezTo>
                <a:cubicBezTo>
                  <a:pt x="10711139" y="4652903"/>
                  <a:pt x="10709949" y="4651167"/>
                  <a:pt x="10708560" y="4650174"/>
                </a:cubicBezTo>
                <a:cubicBezTo>
                  <a:pt x="10707171" y="4649182"/>
                  <a:pt x="10705583" y="4648686"/>
                  <a:pt x="10703797" y="4648686"/>
                </a:cubicBezTo>
                <a:close/>
                <a:moveTo>
                  <a:pt x="10156705" y="4648686"/>
                </a:moveTo>
                <a:cubicBezTo>
                  <a:pt x="10154721" y="4648686"/>
                  <a:pt x="10153034" y="4649232"/>
                  <a:pt x="10151645" y="4650323"/>
                </a:cubicBezTo>
                <a:cubicBezTo>
                  <a:pt x="10150256" y="4651415"/>
                  <a:pt x="10149065" y="4653200"/>
                  <a:pt x="10148073" y="4655681"/>
                </a:cubicBezTo>
                <a:cubicBezTo>
                  <a:pt x="10147081" y="4658161"/>
                  <a:pt x="10146337" y="4661485"/>
                  <a:pt x="10145841" y="4665652"/>
                </a:cubicBezTo>
                <a:cubicBezTo>
                  <a:pt x="10145345" y="4669820"/>
                  <a:pt x="10145097" y="4674880"/>
                  <a:pt x="10145097" y="4680833"/>
                </a:cubicBezTo>
                <a:cubicBezTo>
                  <a:pt x="10145097" y="4686588"/>
                  <a:pt x="10145345" y="4691499"/>
                  <a:pt x="10145841" y="4695567"/>
                </a:cubicBezTo>
                <a:cubicBezTo>
                  <a:pt x="10146337" y="4699635"/>
                  <a:pt x="10147081" y="4702909"/>
                  <a:pt x="10148073" y="4705390"/>
                </a:cubicBezTo>
                <a:cubicBezTo>
                  <a:pt x="10149065" y="4707870"/>
                  <a:pt x="10150256" y="4709706"/>
                  <a:pt x="10151645" y="4710896"/>
                </a:cubicBezTo>
                <a:cubicBezTo>
                  <a:pt x="10153034" y="4712087"/>
                  <a:pt x="10154721" y="4712682"/>
                  <a:pt x="10156705" y="4712682"/>
                </a:cubicBezTo>
                <a:lnTo>
                  <a:pt x="10253146" y="4712682"/>
                </a:lnTo>
                <a:lnTo>
                  <a:pt x="10253146" y="5023138"/>
                </a:lnTo>
                <a:cubicBezTo>
                  <a:pt x="10253146" y="5025122"/>
                  <a:pt x="10253791" y="5026908"/>
                  <a:pt x="10255081" y="5028495"/>
                </a:cubicBezTo>
                <a:cubicBezTo>
                  <a:pt x="10256371" y="5030083"/>
                  <a:pt x="10258504" y="5031373"/>
                  <a:pt x="10261480" y="5032365"/>
                </a:cubicBezTo>
                <a:cubicBezTo>
                  <a:pt x="10264457" y="5033357"/>
                  <a:pt x="10268475" y="5034151"/>
                  <a:pt x="10273535" y="5034746"/>
                </a:cubicBezTo>
                <a:cubicBezTo>
                  <a:pt x="10278595" y="5035342"/>
                  <a:pt x="10284896" y="5035639"/>
                  <a:pt x="10292436" y="5035639"/>
                </a:cubicBezTo>
                <a:cubicBezTo>
                  <a:pt x="10299977" y="5035639"/>
                  <a:pt x="10306278" y="5035342"/>
                  <a:pt x="10311338" y="5034746"/>
                </a:cubicBezTo>
                <a:cubicBezTo>
                  <a:pt x="10316398" y="5034151"/>
                  <a:pt x="10320416" y="5033357"/>
                  <a:pt x="10323393" y="5032365"/>
                </a:cubicBezTo>
                <a:cubicBezTo>
                  <a:pt x="10326369" y="5031373"/>
                  <a:pt x="10328502" y="5030083"/>
                  <a:pt x="10329792" y="5028495"/>
                </a:cubicBezTo>
                <a:cubicBezTo>
                  <a:pt x="10331082" y="5026908"/>
                  <a:pt x="10331727" y="5025122"/>
                  <a:pt x="10331727" y="5023138"/>
                </a:cubicBezTo>
                <a:lnTo>
                  <a:pt x="10331727" y="4712682"/>
                </a:lnTo>
                <a:lnTo>
                  <a:pt x="10428168" y="4712682"/>
                </a:lnTo>
                <a:cubicBezTo>
                  <a:pt x="10429954" y="4712682"/>
                  <a:pt x="10431591" y="4712087"/>
                  <a:pt x="10433079" y="4710896"/>
                </a:cubicBezTo>
                <a:cubicBezTo>
                  <a:pt x="10434567" y="4709706"/>
                  <a:pt x="10435807" y="4707870"/>
                  <a:pt x="10436800" y="4705390"/>
                </a:cubicBezTo>
                <a:cubicBezTo>
                  <a:pt x="10437792" y="4702909"/>
                  <a:pt x="10438536" y="4699635"/>
                  <a:pt x="10439032" y="4695567"/>
                </a:cubicBezTo>
                <a:cubicBezTo>
                  <a:pt x="10439528" y="4691499"/>
                  <a:pt x="10439776" y="4686588"/>
                  <a:pt x="10439776" y="4680833"/>
                </a:cubicBezTo>
                <a:cubicBezTo>
                  <a:pt x="10439776" y="4674880"/>
                  <a:pt x="10439528" y="4669820"/>
                  <a:pt x="10439032" y="4665652"/>
                </a:cubicBezTo>
                <a:cubicBezTo>
                  <a:pt x="10438536" y="4661485"/>
                  <a:pt x="10437792" y="4658161"/>
                  <a:pt x="10436800" y="4655681"/>
                </a:cubicBezTo>
                <a:cubicBezTo>
                  <a:pt x="10435807" y="4653200"/>
                  <a:pt x="10434567" y="4651415"/>
                  <a:pt x="10433079" y="4650323"/>
                </a:cubicBezTo>
                <a:cubicBezTo>
                  <a:pt x="10431591" y="4649232"/>
                  <a:pt x="10429954" y="4648686"/>
                  <a:pt x="10428168" y="4648686"/>
                </a:cubicBezTo>
                <a:close/>
                <a:moveTo>
                  <a:pt x="8911311" y="4648686"/>
                </a:moveTo>
                <a:cubicBezTo>
                  <a:pt x="8904763" y="4648686"/>
                  <a:pt x="8899257" y="4650621"/>
                  <a:pt x="8894791" y="4654490"/>
                </a:cubicBezTo>
                <a:cubicBezTo>
                  <a:pt x="8890327" y="4658360"/>
                  <a:pt x="8888095" y="4664660"/>
                  <a:pt x="8888095" y="4673392"/>
                </a:cubicBezTo>
                <a:lnTo>
                  <a:pt x="8888095" y="5009148"/>
                </a:lnTo>
                <a:cubicBezTo>
                  <a:pt x="8888095" y="5017879"/>
                  <a:pt x="8890327" y="5024179"/>
                  <a:pt x="8894791" y="5028049"/>
                </a:cubicBezTo>
                <a:cubicBezTo>
                  <a:pt x="8899257" y="5031918"/>
                  <a:pt x="8904763" y="5033853"/>
                  <a:pt x="8911311" y="5033853"/>
                </a:cubicBezTo>
                <a:lnTo>
                  <a:pt x="9104788" y="5033853"/>
                </a:lnTo>
                <a:cubicBezTo>
                  <a:pt x="9106574" y="5033853"/>
                  <a:pt x="9108211" y="5033307"/>
                  <a:pt x="9109699" y="5032216"/>
                </a:cubicBezTo>
                <a:cubicBezTo>
                  <a:pt x="9111187" y="5031125"/>
                  <a:pt x="9112427" y="5029388"/>
                  <a:pt x="9113420" y="5027007"/>
                </a:cubicBezTo>
                <a:cubicBezTo>
                  <a:pt x="9114413" y="5024626"/>
                  <a:pt x="9115157" y="5021500"/>
                  <a:pt x="9115653" y="5017631"/>
                </a:cubicBezTo>
                <a:cubicBezTo>
                  <a:pt x="9116149" y="5013761"/>
                  <a:pt x="9116397" y="5008949"/>
                  <a:pt x="9116397" y="5003195"/>
                </a:cubicBezTo>
                <a:cubicBezTo>
                  <a:pt x="9116397" y="4997440"/>
                  <a:pt x="9116149" y="4992628"/>
                  <a:pt x="9115653" y="4988758"/>
                </a:cubicBezTo>
                <a:cubicBezTo>
                  <a:pt x="9115157" y="4984889"/>
                  <a:pt x="9114413" y="4981763"/>
                  <a:pt x="9113420" y="4979382"/>
                </a:cubicBezTo>
                <a:cubicBezTo>
                  <a:pt x="9112427" y="4977001"/>
                  <a:pt x="9111187" y="4975265"/>
                  <a:pt x="9109699" y="4974173"/>
                </a:cubicBezTo>
                <a:cubicBezTo>
                  <a:pt x="9108211" y="4973082"/>
                  <a:pt x="9106574" y="4972536"/>
                  <a:pt x="9104788" y="4972536"/>
                </a:cubicBezTo>
                <a:lnTo>
                  <a:pt x="8966080" y="4972536"/>
                </a:lnTo>
                <a:lnTo>
                  <a:pt x="8966080" y="4863892"/>
                </a:lnTo>
                <a:lnTo>
                  <a:pt x="9082464" y="4863892"/>
                </a:lnTo>
                <a:cubicBezTo>
                  <a:pt x="9084250" y="4863892"/>
                  <a:pt x="9085887" y="4863395"/>
                  <a:pt x="9087375" y="4862403"/>
                </a:cubicBezTo>
                <a:cubicBezTo>
                  <a:pt x="9088863" y="4861411"/>
                  <a:pt x="9090103" y="4859774"/>
                  <a:pt x="9091096" y="4857492"/>
                </a:cubicBezTo>
                <a:cubicBezTo>
                  <a:pt x="9092088" y="4855210"/>
                  <a:pt x="9092833" y="4852184"/>
                  <a:pt x="9093329" y="4848413"/>
                </a:cubicBezTo>
                <a:cubicBezTo>
                  <a:pt x="9093824" y="4844643"/>
                  <a:pt x="9094073" y="4839881"/>
                  <a:pt x="9094073" y="4834126"/>
                </a:cubicBezTo>
                <a:cubicBezTo>
                  <a:pt x="9094073" y="4828570"/>
                  <a:pt x="9093824" y="4823857"/>
                  <a:pt x="9093329" y="4819987"/>
                </a:cubicBezTo>
                <a:cubicBezTo>
                  <a:pt x="9092833" y="4816118"/>
                  <a:pt x="9092088" y="4813042"/>
                  <a:pt x="9091096" y="4810760"/>
                </a:cubicBezTo>
                <a:cubicBezTo>
                  <a:pt x="9090103" y="4808478"/>
                  <a:pt x="9088863" y="4806791"/>
                  <a:pt x="9087375" y="4805700"/>
                </a:cubicBezTo>
                <a:cubicBezTo>
                  <a:pt x="9085887" y="4804608"/>
                  <a:pt x="9084250" y="4804063"/>
                  <a:pt x="9082464" y="4804063"/>
                </a:cubicBezTo>
                <a:lnTo>
                  <a:pt x="8966080" y="4804063"/>
                </a:lnTo>
                <a:lnTo>
                  <a:pt x="8966080" y="4710003"/>
                </a:lnTo>
                <a:lnTo>
                  <a:pt x="9103597" y="4710003"/>
                </a:lnTo>
                <a:cubicBezTo>
                  <a:pt x="9105383" y="4710003"/>
                  <a:pt x="9106971" y="4709458"/>
                  <a:pt x="9108360" y="4708366"/>
                </a:cubicBezTo>
                <a:cubicBezTo>
                  <a:pt x="9109749" y="4707275"/>
                  <a:pt x="9110939" y="4705538"/>
                  <a:pt x="9111932" y="4703157"/>
                </a:cubicBezTo>
                <a:cubicBezTo>
                  <a:pt x="9112924" y="4700776"/>
                  <a:pt x="9113669" y="4697650"/>
                  <a:pt x="9114164" y="4693781"/>
                </a:cubicBezTo>
                <a:cubicBezTo>
                  <a:pt x="9114660" y="4689911"/>
                  <a:pt x="9114909" y="4685199"/>
                  <a:pt x="9114909" y="4679642"/>
                </a:cubicBezTo>
                <a:cubicBezTo>
                  <a:pt x="9114909" y="4673689"/>
                  <a:pt x="9114660" y="4668778"/>
                  <a:pt x="9114164" y="4664908"/>
                </a:cubicBezTo>
                <a:cubicBezTo>
                  <a:pt x="9113669" y="4661039"/>
                  <a:pt x="9112924" y="4657864"/>
                  <a:pt x="9111932" y="4655383"/>
                </a:cubicBezTo>
                <a:cubicBezTo>
                  <a:pt x="9110939" y="4652903"/>
                  <a:pt x="9109749" y="4651167"/>
                  <a:pt x="9108360" y="4650174"/>
                </a:cubicBezTo>
                <a:cubicBezTo>
                  <a:pt x="9106971" y="4649182"/>
                  <a:pt x="9105383" y="4648686"/>
                  <a:pt x="9103597" y="4648686"/>
                </a:cubicBezTo>
                <a:close/>
                <a:moveTo>
                  <a:pt x="7815937" y="4648686"/>
                </a:moveTo>
                <a:cubicBezTo>
                  <a:pt x="7809388" y="4648686"/>
                  <a:pt x="7803882" y="4650621"/>
                  <a:pt x="7799417" y="4654490"/>
                </a:cubicBezTo>
                <a:cubicBezTo>
                  <a:pt x="7794952" y="4658360"/>
                  <a:pt x="7792720" y="4664660"/>
                  <a:pt x="7792720" y="4673392"/>
                </a:cubicBezTo>
                <a:lnTo>
                  <a:pt x="7792720" y="5023138"/>
                </a:lnTo>
                <a:cubicBezTo>
                  <a:pt x="7792720" y="5025122"/>
                  <a:pt x="7793315" y="5026908"/>
                  <a:pt x="7794505" y="5028495"/>
                </a:cubicBezTo>
                <a:cubicBezTo>
                  <a:pt x="7795696" y="5030083"/>
                  <a:pt x="7797780" y="5031373"/>
                  <a:pt x="7800756" y="5032365"/>
                </a:cubicBezTo>
                <a:cubicBezTo>
                  <a:pt x="7803733" y="5033357"/>
                  <a:pt x="7807751" y="5034151"/>
                  <a:pt x="7812811" y="5034746"/>
                </a:cubicBezTo>
                <a:cubicBezTo>
                  <a:pt x="7817872" y="5035342"/>
                  <a:pt x="7824172" y="5035639"/>
                  <a:pt x="7831713" y="5035639"/>
                </a:cubicBezTo>
                <a:cubicBezTo>
                  <a:pt x="7839452" y="5035639"/>
                  <a:pt x="7845802" y="5035342"/>
                  <a:pt x="7850763" y="5034746"/>
                </a:cubicBezTo>
                <a:cubicBezTo>
                  <a:pt x="7855723" y="5034151"/>
                  <a:pt x="7859692" y="5033357"/>
                  <a:pt x="7862669" y="5032365"/>
                </a:cubicBezTo>
                <a:cubicBezTo>
                  <a:pt x="7865645" y="5031373"/>
                  <a:pt x="7867778" y="5030083"/>
                  <a:pt x="7869068" y="5028495"/>
                </a:cubicBezTo>
                <a:cubicBezTo>
                  <a:pt x="7870358" y="5026908"/>
                  <a:pt x="7871003" y="5025122"/>
                  <a:pt x="7871003" y="5023138"/>
                </a:cubicBezTo>
                <a:lnTo>
                  <a:pt x="7871003" y="4876393"/>
                </a:lnTo>
                <a:lnTo>
                  <a:pt x="7895411" y="4876393"/>
                </a:lnTo>
                <a:cubicBezTo>
                  <a:pt x="7903745" y="4876393"/>
                  <a:pt x="7911087" y="4877683"/>
                  <a:pt x="7917438" y="4880263"/>
                </a:cubicBezTo>
                <a:cubicBezTo>
                  <a:pt x="7923788" y="4882842"/>
                  <a:pt x="7929393" y="4886662"/>
                  <a:pt x="7934255" y="4891722"/>
                </a:cubicBezTo>
                <a:cubicBezTo>
                  <a:pt x="7939117" y="4896783"/>
                  <a:pt x="7943532" y="4903083"/>
                  <a:pt x="7947501" y="4910624"/>
                </a:cubicBezTo>
                <a:cubicBezTo>
                  <a:pt x="7951470" y="4918164"/>
                  <a:pt x="7955538" y="4926796"/>
                  <a:pt x="7959705" y="4936520"/>
                </a:cubicBezTo>
                <a:lnTo>
                  <a:pt x="7994233" y="5022542"/>
                </a:lnTo>
                <a:cubicBezTo>
                  <a:pt x="7995026" y="5024924"/>
                  <a:pt x="7996019" y="5026958"/>
                  <a:pt x="7997209" y="5028644"/>
                </a:cubicBezTo>
                <a:cubicBezTo>
                  <a:pt x="7998400" y="5030331"/>
                  <a:pt x="8000434" y="5031720"/>
                  <a:pt x="8003311" y="5032811"/>
                </a:cubicBezTo>
                <a:cubicBezTo>
                  <a:pt x="8006188" y="5033903"/>
                  <a:pt x="8010108" y="5034647"/>
                  <a:pt x="8015069" y="5035044"/>
                </a:cubicBezTo>
                <a:cubicBezTo>
                  <a:pt x="8020030" y="5035441"/>
                  <a:pt x="8026677" y="5035639"/>
                  <a:pt x="8035012" y="5035639"/>
                </a:cubicBezTo>
                <a:cubicBezTo>
                  <a:pt x="8044934" y="5035639"/>
                  <a:pt x="8052772" y="5035441"/>
                  <a:pt x="8058527" y="5035044"/>
                </a:cubicBezTo>
                <a:cubicBezTo>
                  <a:pt x="8064281" y="5034647"/>
                  <a:pt x="8068647" y="5033952"/>
                  <a:pt x="8071623" y="5032960"/>
                </a:cubicBezTo>
                <a:cubicBezTo>
                  <a:pt x="8074600" y="5031968"/>
                  <a:pt x="8076485" y="5030728"/>
                  <a:pt x="8077279" y="5029240"/>
                </a:cubicBezTo>
                <a:cubicBezTo>
                  <a:pt x="8078072" y="5027751"/>
                  <a:pt x="8078470" y="5025916"/>
                  <a:pt x="8078470" y="5023733"/>
                </a:cubicBezTo>
                <a:cubicBezTo>
                  <a:pt x="8078470" y="5021749"/>
                  <a:pt x="8077974" y="5019020"/>
                  <a:pt x="8076981" y="5015547"/>
                </a:cubicBezTo>
                <a:cubicBezTo>
                  <a:pt x="8075989" y="5012075"/>
                  <a:pt x="8074005" y="5006568"/>
                  <a:pt x="8071028" y="4999027"/>
                </a:cubicBezTo>
                <a:lnTo>
                  <a:pt x="8038584" y="4923125"/>
                </a:lnTo>
                <a:cubicBezTo>
                  <a:pt x="8034813" y="4913997"/>
                  <a:pt x="8030944" y="4905811"/>
                  <a:pt x="8026975" y="4898568"/>
                </a:cubicBezTo>
                <a:cubicBezTo>
                  <a:pt x="8023006" y="4891325"/>
                  <a:pt x="8018789" y="4884876"/>
                  <a:pt x="8014325" y="4879221"/>
                </a:cubicBezTo>
                <a:cubicBezTo>
                  <a:pt x="8009860" y="4873565"/>
                  <a:pt x="8005097" y="4868753"/>
                  <a:pt x="8000037" y="4864784"/>
                </a:cubicBezTo>
                <a:cubicBezTo>
                  <a:pt x="7994977" y="4860816"/>
                  <a:pt x="7989570" y="4857442"/>
                  <a:pt x="7983815" y="4854664"/>
                </a:cubicBezTo>
                <a:cubicBezTo>
                  <a:pt x="7995721" y="4850894"/>
                  <a:pt x="8006337" y="4845933"/>
                  <a:pt x="8015664" y="4839781"/>
                </a:cubicBezTo>
                <a:cubicBezTo>
                  <a:pt x="8024991" y="4833630"/>
                  <a:pt x="8032829" y="4826387"/>
                  <a:pt x="8039179" y="4818052"/>
                </a:cubicBezTo>
                <a:cubicBezTo>
                  <a:pt x="8045529" y="4809718"/>
                  <a:pt x="8050341" y="4800243"/>
                  <a:pt x="8053615" y="4789626"/>
                </a:cubicBezTo>
                <a:cubicBezTo>
                  <a:pt x="8056889" y="4779010"/>
                  <a:pt x="8058527" y="4767252"/>
                  <a:pt x="8058527" y="4754354"/>
                </a:cubicBezTo>
                <a:cubicBezTo>
                  <a:pt x="8058527" y="4739074"/>
                  <a:pt x="8056245" y="4725531"/>
                  <a:pt x="8051680" y="4713724"/>
                </a:cubicBezTo>
                <a:cubicBezTo>
                  <a:pt x="8047116" y="4701917"/>
                  <a:pt x="8040518" y="4691697"/>
                  <a:pt x="8031886" y="4683065"/>
                </a:cubicBezTo>
                <a:cubicBezTo>
                  <a:pt x="8023254" y="4674433"/>
                  <a:pt x="8012737" y="4667438"/>
                  <a:pt x="8000335" y="4662081"/>
                </a:cubicBezTo>
                <a:cubicBezTo>
                  <a:pt x="7987933" y="4656723"/>
                  <a:pt x="7973992" y="4652952"/>
                  <a:pt x="7958514" y="4650770"/>
                </a:cubicBezTo>
                <a:cubicBezTo>
                  <a:pt x="7953156" y="4650174"/>
                  <a:pt x="7947203" y="4649678"/>
                  <a:pt x="7940655" y="4649281"/>
                </a:cubicBezTo>
                <a:cubicBezTo>
                  <a:pt x="7934106" y="4648884"/>
                  <a:pt x="7925772" y="4648686"/>
                  <a:pt x="7915652" y="4648686"/>
                </a:cubicBezTo>
                <a:close/>
                <a:moveTo>
                  <a:pt x="7070605" y="4648686"/>
                </a:moveTo>
                <a:cubicBezTo>
                  <a:pt x="7068621" y="4648686"/>
                  <a:pt x="7066934" y="4649232"/>
                  <a:pt x="7065545" y="4650323"/>
                </a:cubicBezTo>
                <a:cubicBezTo>
                  <a:pt x="7064156" y="4651415"/>
                  <a:pt x="7062966" y="4653200"/>
                  <a:pt x="7061973" y="4655681"/>
                </a:cubicBezTo>
                <a:cubicBezTo>
                  <a:pt x="7060981" y="4658161"/>
                  <a:pt x="7060237" y="4661485"/>
                  <a:pt x="7059741" y="4665652"/>
                </a:cubicBezTo>
                <a:cubicBezTo>
                  <a:pt x="7059245" y="4669820"/>
                  <a:pt x="7058997" y="4674880"/>
                  <a:pt x="7058997" y="4680833"/>
                </a:cubicBezTo>
                <a:cubicBezTo>
                  <a:pt x="7058997" y="4686588"/>
                  <a:pt x="7059245" y="4691499"/>
                  <a:pt x="7059741" y="4695567"/>
                </a:cubicBezTo>
                <a:cubicBezTo>
                  <a:pt x="7060237" y="4699635"/>
                  <a:pt x="7060981" y="4702909"/>
                  <a:pt x="7061973" y="4705390"/>
                </a:cubicBezTo>
                <a:cubicBezTo>
                  <a:pt x="7062966" y="4707870"/>
                  <a:pt x="7064156" y="4709706"/>
                  <a:pt x="7065545" y="4710896"/>
                </a:cubicBezTo>
                <a:cubicBezTo>
                  <a:pt x="7066934" y="4712087"/>
                  <a:pt x="7068621" y="4712682"/>
                  <a:pt x="7070605" y="4712682"/>
                </a:cubicBezTo>
                <a:lnTo>
                  <a:pt x="7167046" y="4712682"/>
                </a:lnTo>
                <a:lnTo>
                  <a:pt x="7167046" y="5023138"/>
                </a:lnTo>
                <a:cubicBezTo>
                  <a:pt x="7167046" y="5025122"/>
                  <a:pt x="7167691" y="5026908"/>
                  <a:pt x="7168981" y="5028495"/>
                </a:cubicBezTo>
                <a:cubicBezTo>
                  <a:pt x="7170271" y="5030083"/>
                  <a:pt x="7172404" y="5031373"/>
                  <a:pt x="7175380" y="5032365"/>
                </a:cubicBezTo>
                <a:cubicBezTo>
                  <a:pt x="7178357" y="5033357"/>
                  <a:pt x="7182375" y="5034151"/>
                  <a:pt x="7187436" y="5034746"/>
                </a:cubicBezTo>
                <a:cubicBezTo>
                  <a:pt x="7192496" y="5035342"/>
                  <a:pt x="7198796" y="5035639"/>
                  <a:pt x="7206337" y="5035639"/>
                </a:cubicBezTo>
                <a:cubicBezTo>
                  <a:pt x="7213878" y="5035639"/>
                  <a:pt x="7220178" y="5035342"/>
                  <a:pt x="7225238" y="5034746"/>
                </a:cubicBezTo>
                <a:cubicBezTo>
                  <a:pt x="7230298" y="5034151"/>
                  <a:pt x="7234316" y="5033357"/>
                  <a:pt x="7237293" y="5032365"/>
                </a:cubicBezTo>
                <a:cubicBezTo>
                  <a:pt x="7240270" y="5031373"/>
                  <a:pt x="7242403" y="5030083"/>
                  <a:pt x="7243693" y="5028495"/>
                </a:cubicBezTo>
                <a:cubicBezTo>
                  <a:pt x="7244983" y="5026908"/>
                  <a:pt x="7245627" y="5025122"/>
                  <a:pt x="7245627" y="5023138"/>
                </a:cubicBezTo>
                <a:lnTo>
                  <a:pt x="7245627" y="4712682"/>
                </a:lnTo>
                <a:lnTo>
                  <a:pt x="7342068" y="4712682"/>
                </a:lnTo>
                <a:cubicBezTo>
                  <a:pt x="7343854" y="4712682"/>
                  <a:pt x="7345491" y="4712087"/>
                  <a:pt x="7346979" y="4710896"/>
                </a:cubicBezTo>
                <a:cubicBezTo>
                  <a:pt x="7348468" y="4709706"/>
                  <a:pt x="7349708" y="4707870"/>
                  <a:pt x="7350700" y="4705390"/>
                </a:cubicBezTo>
                <a:cubicBezTo>
                  <a:pt x="7351692" y="4702909"/>
                  <a:pt x="7352437" y="4699635"/>
                  <a:pt x="7352932" y="4695567"/>
                </a:cubicBezTo>
                <a:cubicBezTo>
                  <a:pt x="7353428" y="4691499"/>
                  <a:pt x="7353677" y="4686588"/>
                  <a:pt x="7353677" y="4680833"/>
                </a:cubicBezTo>
                <a:cubicBezTo>
                  <a:pt x="7353677" y="4674880"/>
                  <a:pt x="7353428" y="4669820"/>
                  <a:pt x="7352932" y="4665652"/>
                </a:cubicBezTo>
                <a:cubicBezTo>
                  <a:pt x="7352437" y="4661485"/>
                  <a:pt x="7351692" y="4658161"/>
                  <a:pt x="7350700" y="4655681"/>
                </a:cubicBezTo>
                <a:cubicBezTo>
                  <a:pt x="7349708" y="4653200"/>
                  <a:pt x="7348468" y="4651415"/>
                  <a:pt x="7346979" y="4650323"/>
                </a:cubicBezTo>
                <a:cubicBezTo>
                  <a:pt x="7345491" y="4649232"/>
                  <a:pt x="7343854" y="4648686"/>
                  <a:pt x="7342068" y="4648686"/>
                </a:cubicBezTo>
                <a:close/>
                <a:moveTo>
                  <a:pt x="6320512" y="4648686"/>
                </a:moveTo>
                <a:cubicBezTo>
                  <a:pt x="6313964" y="4648686"/>
                  <a:pt x="6308457" y="4650621"/>
                  <a:pt x="6303992" y="4654490"/>
                </a:cubicBezTo>
                <a:cubicBezTo>
                  <a:pt x="6299527" y="4658360"/>
                  <a:pt x="6297295" y="4664660"/>
                  <a:pt x="6297295" y="4673392"/>
                </a:cubicBezTo>
                <a:lnTo>
                  <a:pt x="6297295" y="5009148"/>
                </a:lnTo>
                <a:cubicBezTo>
                  <a:pt x="6297295" y="5017879"/>
                  <a:pt x="6299527" y="5024179"/>
                  <a:pt x="6303992" y="5028049"/>
                </a:cubicBezTo>
                <a:cubicBezTo>
                  <a:pt x="6308457" y="5031918"/>
                  <a:pt x="6313964" y="5033853"/>
                  <a:pt x="6320512" y="5033853"/>
                </a:cubicBezTo>
                <a:lnTo>
                  <a:pt x="6412488" y="5033853"/>
                </a:lnTo>
                <a:cubicBezTo>
                  <a:pt x="6446619" y="5033853"/>
                  <a:pt x="6476037" y="5030133"/>
                  <a:pt x="6500743" y="5022691"/>
                </a:cubicBezTo>
                <a:cubicBezTo>
                  <a:pt x="6525449" y="5015250"/>
                  <a:pt x="6546433" y="5003592"/>
                  <a:pt x="6563697" y="4987716"/>
                </a:cubicBezTo>
                <a:cubicBezTo>
                  <a:pt x="6580961" y="4971842"/>
                  <a:pt x="6594207" y="4951353"/>
                  <a:pt x="6603434" y="4926250"/>
                </a:cubicBezTo>
                <a:cubicBezTo>
                  <a:pt x="6612662" y="4901148"/>
                  <a:pt x="6617275" y="4870936"/>
                  <a:pt x="6617275" y="4835614"/>
                </a:cubicBezTo>
                <a:cubicBezTo>
                  <a:pt x="6617275" y="4805055"/>
                  <a:pt x="6613009" y="4778167"/>
                  <a:pt x="6604476" y="4754949"/>
                </a:cubicBezTo>
                <a:cubicBezTo>
                  <a:pt x="6595943" y="4731732"/>
                  <a:pt x="6583491" y="4712236"/>
                  <a:pt x="6567120" y="4696460"/>
                </a:cubicBezTo>
                <a:cubicBezTo>
                  <a:pt x="6550749" y="4680684"/>
                  <a:pt x="6530608" y="4668778"/>
                  <a:pt x="6506696" y="4660741"/>
                </a:cubicBezTo>
                <a:cubicBezTo>
                  <a:pt x="6482784" y="4652704"/>
                  <a:pt x="6453664" y="4648686"/>
                  <a:pt x="6419334" y="4648686"/>
                </a:cubicBezTo>
                <a:close/>
                <a:moveTo>
                  <a:pt x="4110712" y="4648686"/>
                </a:moveTo>
                <a:cubicBezTo>
                  <a:pt x="4104164" y="4648686"/>
                  <a:pt x="4098657" y="4650621"/>
                  <a:pt x="4094192" y="4654490"/>
                </a:cubicBezTo>
                <a:cubicBezTo>
                  <a:pt x="4089728" y="4658360"/>
                  <a:pt x="4087495" y="4664660"/>
                  <a:pt x="4087495" y="4673392"/>
                </a:cubicBezTo>
                <a:lnTo>
                  <a:pt x="4087495" y="5023138"/>
                </a:lnTo>
                <a:cubicBezTo>
                  <a:pt x="4087495" y="5025122"/>
                  <a:pt x="4088090" y="5026908"/>
                  <a:pt x="4089281" y="5028495"/>
                </a:cubicBezTo>
                <a:cubicBezTo>
                  <a:pt x="4090472" y="5030083"/>
                  <a:pt x="4092555" y="5031373"/>
                  <a:pt x="4095532" y="5032365"/>
                </a:cubicBezTo>
                <a:cubicBezTo>
                  <a:pt x="4098508" y="5033357"/>
                  <a:pt x="4102527" y="5034151"/>
                  <a:pt x="4107587" y="5034746"/>
                </a:cubicBezTo>
                <a:cubicBezTo>
                  <a:pt x="4112647" y="5035342"/>
                  <a:pt x="4118947" y="5035639"/>
                  <a:pt x="4126488" y="5035639"/>
                </a:cubicBezTo>
                <a:cubicBezTo>
                  <a:pt x="4134227" y="5035639"/>
                  <a:pt x="4140577" y="5035342"/>
                  <a:pt x="4145538" y="5034746"/>
                </a:cubicBezTo>
                <a:cubicBezTo>
                  <a:pt x="4150499" y="5034151"/>
                  <a:pt x="4154468" y="5033357"/>
                  <a:pt x="4157444" y="5032365"/>
                </a:cubicBezTo>
                <a:cubicBezTo>
                  <a:pt x="4160421" y="5031373"/>
                  <a:pt x="4162554" y="5030083"/>
                  <a:pt x="4163844" y="5028495"/>
                </a:cubicBezTo>
                <a:cubicBezTo>
                  <a:pt x="4165134" y="5026908"/>
                  <a:pt x="4165779" y="5025122"/>
                  <a:pt x="4165779" y="5023138"/>
                </a:cubicBezTo>
                <a:lnTo>
                  <a:pt x="4165779" y="4876393"/>
                </a:lnTo>
                <a:lnTo>
                  <a:pt x="4190187" y="4876393"/>
                </a:lnTo>
                <a:cubicBezTo>
                  <a:pt x="4198521" y="4876393"/>
                  <a:pt x="4205863" y="4877683"/>
                  <a:pt x="4212213" y="4880263"/>
                </a:cubicBezTo>
                <a:cubicBezTo>
                  <a:pt x="4218563" y="4882842"/>
                  <a:pt x="4224169" y="4886662"/>
                  <a:pt x="4229030" y="4891722"/>
                </a:cubicBezTo>
                <a:cubicBezTo>
                  <a:pt x="4233892" y="4896783"/>
                  <a:pt x="4238308" y="4903083"/>
                  <a:pt x="4242276" y="4910624"/>
                </a:cubicBezTo>
                <a:cubicBezTo>
                  <a:pt x="4246245" y="4918164"/>
                  <a:pt x="4250313" y="4926796"/>
                  <a:pt x="4254480" y="4936520"/>
                </a:cubicBezTo>
                <a:lnTo>
                  <a:pt x="4289008" y="5022542"/>
                </a:lnTo>
                <a:cubicBezTo>
                  <a:pt x="4289802" y="5024924"/>
                  <a:pt x="4290794" y="5026958"/>
                  <a:pt x="4291985" y="5028644"/>
                </a:cubicBezTo>
                <a:cubicBezTo>
                  <a:pt x="4293175" y="5030331"/>
                  <a:pt x="4295209" y="5031720"/>
                  <a:pt x="4298087" y="5032811"/>
                </a:cubicBezTo>
                <a:cubicBezTo>
                  <a:pt x="4300964" y="5033903"/>
                  <a:pt x="4304883" y="5034647"/>
                  <a:pt x="4309844" y="5035044"/>
                </a:cubicBezTo>
                <a:cubicBezTo>
                  <a:pt x="4314805" y="5035441"/>
                  <a:pt x="4321453" y="5035639"/>
                  <a:pt x="4329787" y="5035639"/>
                </a:cubicBezTo>
                <a:cubicBezTo>
                  <a:pt x="4339709" y="5035639"/>
                  <a:pt x="4347547" y="5035441"/>
                  <a:pt x="4353302" y="5035044"/>
                </a:cubicBezTo>
                <a:cubicBezTo>
                  <a:pt x="4359057" y="5034647"/>
                  <a:pt x="4363422" y="5033952"/>
                  <a:pt x="4366399" y="5032960"/>
                </a:cubicBezTo>
                <a:cubicBezTo>
                  <a:pt x="4369375" y="5031968"/>
                  <a:pt x="4371260" y="5030728"/>
                  <a:pt x="4372054" y="5029240"/>
                </a:cubicBezTo>
                <a:cubicBezTo>
                  <a:pt x="4372848" y="5027751"/>
                  <a:pt x="4373245" y="5025916"/>
                  <a:pt x="4373245" y="5023733"/>
                </a:cubicBezTo>
                <a:cubicBezTo>
                  <a:pt x="4373245" y="5021749"/>
                  <a:pt x="4372749" y="5019020"/>
                  <a:pt x="4371756" y="5015547"/>
                </a:cubicBezTo>
                <a:cubicBezTo>
                  <a:pt x="4370764" y="5012075"/>
                  <a:pt x="4368780" y="5006568"/>
                  <a:pt x="4365803" y="4999027"/>
                </a:cubicBezTo>
                <a:lnTo>
                  <a:pt x="4333359" y="4923125"/>
                </a:lnTo>
                <a:cubicBezTo>
                  <a:pt x="4329589" y="4913997"/>
                  <a:pt x="4325719" y="4905811"/>
                  <a:pt x="4321750" y="4898568"/>
                </a:cubicBezTo>
                <a:cubicBezTo>
                  <a:pt x="4317782" y="4891325"/>
                  <a:pt x="4313566" y="4884876"/>
                  <a:pt x="4309100" y="4879221"/>
                </a:cubicBezTo>
                <a:cubicBezTo>
                  <a:pt x="4304635" y="4873565"/>
                  <a:pt x="4299872" y="4868753"/>
                  <a:pt x="4294812" y="4864784"/>
                </a:cubicBezTo>
                <a:cubicBezTo>
                  <a:pt x="4289752" y="4860816"/>
                  <a:pt x="4284345" y="4857442"/>
                  <a:pt x="4278591" y="4854664"/>
                </a:cubicBezTo>
                <a:cubicBezTo>
                  <a:pt x="4290496" y="4850894"/>
                  <a:pt x="4301114" y="4845933"/>
                  <a:pt x="4310439" y="4839781"/>
                </a:cubicBezTo>
                <a:cubicBezTo>
                  <a:pt x="4319766" y="4833630"/>
                  <a:pt x="4327604" y="4826387"/>
                  <a:pt x="4333954" y="4818052"/>
                </a:cubicBezTo>
                <a:cubicBezTo>
                  <a:pt x="4340304" y="4809718"/>
                  <a:pt x="4345116" y="4800243"/>
                  <a:pt x="4348390" y="4789626"/>
                </a:cubicBezTo>
                <a:cubicBezTo>
                  <a:pt x="4351666" y="4779010"/>
                  <a:pt x="4353302" y="4767252"/>
                  <a:pt x="4353302" y="4754354"/>
                </a:cubicBezTo>
                <a:cubicBezTo>
                  <a:pt x="4353302" y="4739074"/>
                  <a:pt x="4351020" y="4725531"/>
                  <a:pt x="4346456" y="4713724"/>
                </a:cubicBezTo>
                <a:cubicBezTo>
                  <a:pt x="4341892" y="4701917"/>
                  <a:pt x="4335294" y="4691697"/>
                  <a:pt x="4326662" y="4683065"/>
                </a:cubicBezTo>
                <a:cubicBezTo>
                  <a:pt x="4318030" y="4674433"/>
                  <a:pt x="4307512" y="4667438"/>
                  <a:pt x="4295110" y="4662081"/>
                </a:cubicBezTo>
                <a:cubicBezTo>
                  <a:pt x="4282708" y="4656723"/>
                  <a:pt x="4268767" y="4652952"/>
                  <a:pt x="4253289" y="4650770"/>
                </a:cubicBezTo>
                <a:cubicBezTo>
                  <a:pt x="4247931" y="4650174"/>
                  <a:pt x="4241978" y="4649678"/>
                  <a:pt x="4235431" y="4649281"/>
                </a:cubicBezTo>
                <a:cubicBezTo>
                  <a:pt x="4228881" y="4648884"/>
                  <a:pt x="4220548" y="4648686"/>
                  <a:pt x="4210427" y="4648686"/>
                </a:cubicBezTo>
                <a:close/>
                <a:moveTo>
                  <a:pt x="2634337" y="4648686"/>
                </a:moveTo>
                <a:cubicBezTo>
                  <a:pt x="2627789" y="4648686"/>
                  <a:pt x="2622282" y="4650621"/>
                  <a:pt x="2617817" y="4654490"/>
                </a:cubicBezTo>
                <a:cubicBezTo>
                  <a:pt x="2613352" y="4658360"/>
                  <a:pt x="2611120" y="4664660"/>
                  <a:pt x="2611120" y="4673392"/>
                </a:cubicBezTo>
                <a:lnTo>
                  <a:pt x="2611120" y="5009148"/>
                </a:lnTo>
                <a:cubicBezTo>
                  <a:pt x="2611120" y="5017879"/>
                  <a:pt x="2613352" y="5024179"/>
                  <a:pt x="2617817" y="5028049"/>
                </a:cubicBezTo>
                <a:cubicBezTo>
                  <a:pt x="2622282" y="5031918"/>
                  <a:pt x="2627789" y="5033853"/>
                  <a:pt x="2634337" y="5033853"/>
                </a:cubicBezTo>
                <a:lnTo>
                  <a:pt x="2827814" y="5033853"/>
                </a:lnTo>
                <a:cubicBezTo>
                  <a:pt x="2829600" y="5033853"/>
                  <a:pt x="2831237" y="5033307"/>
                  <a:pt x="2832725" y="5032216"/>
                </a:cubicBezTo>
                <a:cubicBezTo>
                  <a:pt x="2834213" y="5031125"/>
                  <a:pt x="2835454" y="5029388"/>
                  <a:pt x="2836446" y="5027007"/>
                </a:cubicBezTo>
                <a:cubicBezTo>
                  <a:pt x="2837438" y="5024626"/>
                  <a:pt x="2838182" y="5021500"/>
                  <a:pt x="2838678" y="5017631"/>
                </a:cubicBezTo>
                <a:cubicBezTo>
                  <a:pt x="2839174" y="5013761"/>
                  <a:pt x="2839422" y="5008949"/>
                  <a:pt x="2839422" y="5003195"/>
                </a:cubicBezTo>
                <a:cubicBezTo>
                  <a:pt x="2839422" y="4997440"/>
                  <a:pt x="2839174" y="4992628"/>
                  <a:pt x="2838678" y="4988758"/>
                </a:cubicBezTo>
                <a:cubicBezTo>
                  <a:pt x="2838182" y="4984889"/>
                  <a:pt x="2837438" y="4981763"/>
                  <a:pt x="2836446" y="4979382"/>
                </a:cubicBezTo>
                <a:cubicBezTo>
                  <a:pt x="2835454" y="4977001"/>
                  <a:pt x="2834213" y="4975265"/>
                  <a:pt x="2832725" y="4974173"/>
                </a:cubicBezTo>
                <a:cubicBezTo>
                  <a:pt x="2831237" y="4973082"/>
                  <a:pt x="2829600" y="4972536"/>
                  <a:pt x="2827814" y="4972536"/>
                </a:cubicBezTo>
                <a:lnTo>
                  <a:pt x="2689106" y="4972536"/>
                </a:lnTo>
                <a:lnTo>
                  <a:pt x="2689106" y="4863892"/>
                </a:lnTo>
                <a:lnTo>
                  <a:pt x="2805489" y="4863892"/>
                </a:lnTo>
                <a:cubicBezTo>
                  <a:pt x="2807275" y="4863892"/>
                  <a:pt x="2808913" y="4863395"/>
                  <a:pt x="2810401" y="4862403"/>
                </a:cubicBezTo>
                <a:cubicBezTo>
                  <a:pt x="2811889" y="4861411"/>
                  <a:pt x="2813129" y="4859774"/>
                  <a:pt x="2814122" y="4857492"/>
                </a:cubicBezTo>
                <a:cubicBezTo>
                  <a:pt x="2815114" y="4855210"/>
                  <a:pt x="2815858" y="4852184"/>
                  <a:pt x="2816354" y="4848413"/>
                </a:cubicBezTo>
                <a:cubicBezTo>
                  <a:pt x="2816850" y="4844643"/>
                  <a:pt x="2817098" y="4839881"/>
                  <a:pt x="2817098" y="4834126"/>
                </a:cubicBezTo>
                <a:cubicBezTo>
                  <a:pt x="2817098" y="4828570"/>
                  <a:pt x="2816850" y="4823857"/>
                  <a:pt x="2816354" y="4819987"/>
                </a:cubicBezTo>
                <a:cubicBezTo>
                  <a:pt x="2815858" y="4816118"/>
                  <a:pt x="2815114" y="4813042"/>
                  <a:pt x="2814122" y="4810760"/>
                </a:cubicBezTo>
                <a:cubicBezTo>
                  <a:pt x="2813129" y="4808478"/>
                  <a:pt x="2811889" y="4806791"/>
                  <a:pt x="2810401" y="4805700"/>
                </a:cubicBezTo>
                <a:cubicBezTo>
                  <a:pt x="2808913" y="4804608"/>
                  <a:pt x="2807275" y="4804063"/>
                  <a:pt x="2805489" y="4804063"/>
                </a:cubicBezTo>
                <a:lnTo>
                  <a:pt x="2689106" y="4804063"/>
                </a:lnTo>
                <a:lnTo>
                  <a:pt x="2689106" y="4710003"/>
                </a:lnTo>
                <a:lnTo>
                  <a:pt x="2826623" y="4710003"/>
                </a:lnTo>
                <a:cubicBezTo>
                  <a:pt x="2828409" y="4710003"/>
                  <a:pt x="2829996" y="4709458"/>
                  <a:pt x="2831385" y="4708366"/>
                </a:cubicBezTo>
                <a:cubicBezTo>
                  <a:pt x="2832775" y="4707275"/>
                  <a:pt x="2833965" y="4705538"/>
                  <a:pt x="2834958" y="4703157"/>
                </a:cubicBezTo>
                <a:cubicBezTo>
                  <a:pt x="2835950" y="4700776"/>
                  <a:pt x="2836694" y="4697650"/>
                  <a:pt x="2837190" y="4693781"/>
                </a:cubicBezTo>
                <a:cubicBezTo>
                  <a:pt x="2837686" y="4689911"/>
                  <a:pt x="2837934" y="4685199"/>
                  <a:pt x="2837934" y="4679642"/>
                </a:cubicBezTo>
                <a:cubicBezTo>
                  <a:pt x="2837934" y="4673689"/>
                  <a:pt x="2837686" y="4668778"/>
                  <a:pt x="2837190" y="4664908"/>
                </a:cubicBezTo>
                <a:cubicBezTo>
                  <a:pt x="2836694" y="4661039"/>
                  <a:pt x="2835950" y="4657864"/>
                  <a:pt x="2834958" y="4655383"/>
                </a:cubicBezTo>
                <a:cubicBezTo>
                  <a:pt x="2833965" y="4652903"/>
                  <a:pt x="2832775" y="4651167"/>
                  <a:pt x="2831385" y="4650174"/>
                </a:cubicBezTo>
                <a:cubicBezTo>
                  <a:pt x="2829996" y="4649182"/>
                  <a:pt x="2828409" y="4648686"/>
                  <a:pt x="2826623" y="4648686"/>
                </a:cubicBezTo>
                <a:close/>
                <a:moveTo>
                  <a:pt x="1939012" y="4648686"/>
                </a:moveTo>
                <a:cubicBezTo>
                  <a:pt x="1932464" y="4648686"/>
                  <a:pt x="1926957" y="4650621"/>
                  <a:pt x="1922492" y="4654490"/>
                </a:cubicBezTo>
                <a:cubicBezTo>
                  <a:pt x="1918027" y="4658360"/>
                  <a:pt x="1915795" y="4664660"/>
                  <a:pt x="1915795" y="4673392"/>
                </a:cubicBezTo>
                <a:lnTo>
                  <a:pt x="1915795" y="5022542"/>
                </a:lnTo>
                <a:cubicBezTo>
                  <a:pt x="1915795" y="5024725"/>
                  <a:pt x="1916440" y="5026610"/>
                  <a:pt x="1917730" y="5028198"/>
                </a:cubicBezTo>
                <a:cubicBezTo>
                  <a:pt x="1919019" y="5029785"/>
                  <a:pt x="1921153" y="5031125"/>
                  <a:pt x="1924129" y="5032216"/>
                </a:cubicBezTo>
                <a:cubicBezTo>
                  <a:pt x="1927106" y="5033307"/>
                  <a:pt x="1931124" y="5034151"/>
                  <a:pt x="1936184" y="5034746"/>
                </a:cubicBezTo>
                <a:cubicBezTo>
                  <a:pt x="1941244" y="5035342"/>
                  <a:pt x="1947545" y="5035639"/>
                  <a:pt x="1955086" y="5035639"/>
                </a:cubicBezTo>
                <a:cubicBezTo>
                  <a:pt x="1962825" y="5035639"/>
                  <a:pt x="1969175" y="5035342"/>
                  <a:pt x="1974135" y="5034746"/>
                </a:cubicBezTo>
                <a:cubicBezTo>
                  <a:pt x="1979096" y="5034151"/>
                  <a:pt x="1983115" y="5033307"/>
                  <a:pt x="1986191" y="5032216"/>
                </a:cubicBezTo>
                <a:cubicBezTo>
                  <a:pt x="1989266" y="5031125"/>
                  <a:pt x="1991400" y="5029785"/>
                  <a:pt x="1992590" y="5028198"/>
                </a:cubicBezTo>
                <a:cubicBezTo>
                  <a:pt x="1993781" y="5026610"/>
                  <a:pt x="1994376" y="5024725"/>
                  <a:pt x="1994376" y="5022542"/>
                </a:cubicBezTo>
                <a:lnTo>
                  <a:pt x="1994376" y="4879072"/>
                </a:lnTo>
                <a:lnTo>
                  <a:pt x="2112546" y="4879072"/>
                </a:lnTo>
                <a:cubicBezTo>
                  <a:pt x="2114332" y="4879072"/>
                  <a:pt x="2115919" y="4878526"/>
                  <a:pt x="2117308" y="4877435"/>
                </a:cubicBezTo>
                <a:cubicBezTo>
                  <a:pt x="2118697" y="4876343"/>
                  <a:pt x="2119938" y="4874508"/>
                  <a:pt x="2121029" y="4871928"/>
                </a:cubicBezTo>
                <a:cubicBezTo>
                  <a:pt x="2122120" y="4869349"/>
                  <a:pt x="2122914" y="4866074"/>
                  <a:pt x="2123410" y="4862106"/>
                </a:cubicBezTo>
                <a:cubicBezTo>
                  <a:pt x="2123906" y="4858137"/>
                  <a:pt x="2124154" y="4853176"/>
                  <a:pt x="2124154" y="4847223"/>
                </a:cubicBezTo>
                <a:cubicBezTo>
                  <a:pt x="2124154" y="4841270"/>
                  <a:pt x="2123906" y="4836309"/>
                  <a:pt x="2123410" y="4832340"/>
                </a:cubicBezTo>
                <a:cubicBezTo>
                  <a:pt x="2122914" y="4828371"/>
                  <a:pt x="2122120" y="4825196"/>
                  <a:pt x="2121029" y="4822815"/>
                </a:cubicBezTo>
                <a:cubicBezTo>
                  <a:pt x="2119938" y="4820434"/>
                  <a:pt x="2118697" y="4818747"/>
                  <a:pt x="2117308" y="4817755"/>
                </a:cubicBezTo>
                <a:cubicBezTo>
                  <a:pt x="2115919" y="4816763"/>
                  <a:pt x="2114332" y="4816267"/>
                  <a:pt x="2112546" y="4816267"/>
                </a:cubicBezTo>
                <a:lnTo>
                  <a:pt x="1994376" y="4816267"/>
                </a:lnTo>
                <a:lnTo>
                  <a:pt x="1994376" y="4712682"/>
                </a:lnTo>
                <a:lnTo>
                  <a:pt x="2120285" y="4712682"/>
                </a:lnTo>
                <a:cubicBezTo>
                  <a:pt x="2122071" y="4712682"/>
                  <a:pt x="2123658" y="4712087"/>
                  <a:pt x="2125047" y="4710896"/>
                </a:cubicBezTo>
                <a:cubicBezTo>
                  <a:pt x="2126436" y="4709706"/>
                  <a:pt x="2127677" y="4707920"/>
                  <a:pt x="2128768" y="4705538"/>
                </a:cubicBezTo>
                <a:cubicBezTo>
                  <a:pt x="2129859" y="4703157"/>
                  <a:pt x="2130653" y="4699933"/>
                  <a:pt x="2131149" y="4695865"/>
                </a:cubicBezTo>
                <a:cubicBezTo>
                  <a:pt x="2131645" y="4691797"/>
                  <a:pt x="2131893" y="4686786"/>
                  <a:pt x="2131893" y="4680833"/>
                </a:cubicBezTo>
                <a:cubicBezTo>
                  <a:pt x="2131893" y="4674880"/>
                  <a:pt x="2131645" y="4669820"/>
                  <a:pt x="2131149" y="4665652"/>
                </a:cubicBezTo>
                <a:cubicBezTo>
                  <a:pt x="2130653" y="4661485"/>
                  <a:pt x="2129859" y="4658161"/>
                  <a:pt x="2128768" y="4655681"/>
                </a:cubicBezTo>
                <a:cubicBezTo>
                  <a:pt x="2127677" y="4653200"/>
                  <a:pt x="2126436" y="4651415"/>
                  <a:pt x="2125047" y="4650323"/>
                </a:cubicBezTo>
                <a:cubicBezTo>
                  <a:pt x="2123658" y="4649232"/>
                  <a:pt x="2122071" y="4648686"/>
                  <a:pt x="2120285" y="4648686"/>
                </a:cubicBezTo>
                <a:close/>
                <a:moveTo>
                  <a:pt x="6180614" y="4647495"/>
                </a:moveTo>
                <a:cubicBezTo>
                  <a:pt x="6173470" y="4647495"/>
                  <a:pt x="6167616" y="4647743"/>
                  <a:pt x="6163052" y="4648240"/>
                </a:cubicBezTo>
                <a:cubicBezTo>
                  <a:pt x="6158488" y="4648736"/>
                  <a:pt x="6154817" y="4649579"/>
                  <a:pt x="6152039" y="4650770"/>
                </a:cubicBezTo>
                <a:cubicBezTo>
                  <a:pt x="6149261" y="4651960"/>
                  <a:pt x="6147276" y="4653349"/>
                  <a:pt x="6146085" y="4654937"/>
                </a:cubicBezTo>
                <a:cubicBezTo>
                  <a:pt x="6144895" y="4656524"/>
                  <a:pt x="6144300" y="4658310"/>
                  <a:pt x="6144300" y="4660295"/>
                </a:cubicBezTo>
                <a:lnTo>
                  <a:pt x="6144300" y="4840972"/>
                </a:lnTo>
                <a:cubicBezTo>
                  <a:pt x="6144300" y="4854664"/>
                  <a:pt x="6144449" y="4869051"/>
                  <a:pt x="6144746" y="4884132"/>
                </a:cubicBezTo>
                <a:cubicBezTo>
                  <a:pt x="6145044" y="4899213"/>
                  <a:pt x="6145490" y="4913699"/>
                  <a:pt x="6146085" y="4927590"/>
                </a:cubicBezTo>
                <a:lnTo>
                  <a:pt x="6145788" y="4927590"/>
                </a:lnTo>
                <a:cubicBezTo>
                  <a:pt x="6142216" y="4919652"/>
                  <a:pt x="6138545" y="4911715"/>
                  <a:pt x="6134775" y="4903777"/>
                </a:cubicBezTo>
                <a:cubicBezTo>
                  <a:pt x="6131004" y="4895840"/>
                  <a:pt x="6127135" y="4887754"/>
                  <a:pt x="6123166" y="4879518"/>
                </a:cubicBezTo>
                <a:cubicBezTo>
                  <a:pt x="6119197" y="4871283"/>
                  <a:pt x="6115080" y="4863048"/>
                  <a:pt x="6110813" y="4854813"/>
                </a:cubicBezTo>
                <a:cubicBezTo>
                  <a:pt x="6106547" y="4846578"/>
                  <a:pt x="6102231" y="4838194"/>
                  <a:pt x="6097865" y="4829661"/>
                </a:cubicBezTo>
                <a:lnTo>
                  <a:pt x="6022856" y="4688870"/>
                </a:lnTo>
                <a:cubicBezTo>
                  <a:pt x="6019085" y="4681131"/>
                  <a:pt x="6015415" y="4674632"/>
                  <a:pt x="6011843" y="4669373"/>
                </a:cubicBezTo>
                <a:cubicBezTo>
                  <a:pt x="6008271" y="4664115"/>
                  <a:pt x="6004451" y="4659997"/>
                  <a:pt x="6000383" y="4657020"/>
                </a:cubicBezTo>
                <a:cubicBezTo>
                  <a:pt x="5996315" y="4654044"/>
                  <a:pt x="5991701" y="4651911"/>
                  <a:pt x="5986542" y="4650621"/>
                </a:cubicBezTo>
                <a:cubicBezTo>
                  <a:pt x="5981383" y="4649331"/>
                  <a:pt x="5975032" y="4648686"/>
                  <a:pt x="5967492" y="4648686"/>
                </a:cubicBezTo>
                <a:lnTo>
                  <a:pt x="5925522" y="4648686"/>
                </a:lnTo>
                <a:cubicBezTo>
                  <a:pt x="5917584" y="4648686"/>
                  <a:pt x="5910887" y="4651018"/>
                  <a:pt x="5905430" y="4655681"/>
                </a:cubicBezTo>
                <a:cubicBezTo>
                  <a:pt x="5899974" y="4660344"/>
                  <a:pt x="5897245" y="4667339"/>
                  <a:pt x="5897245" y="4676666"/>
                </a:cubicBezTo>
                <a:lnTo>
                  <a:pt x="5897245" y="5022840"/>
                </a:lnTo>
                <a:cubicBezTo>
                  <a:pt x="5897245" y="5024824"/>
                  <a:pt x="5897741" y="5026610"/>
                  <a:pt x="5898733" y="5028198"/>
                </a:cubicBezTo>
                <a:cubicBezTo>
                  <a:pt x="5899725" y="5029785"/>
                  <a:pt x="5901511" y="5031125"/>
                  <a:pt x="5904091" y="5032216"/>
                </a:cubicBezTo>
                <a:cubicBezTo>
                  <a:pt x="5906671" y="5033307"/>
                  <a:pt x="5910243" y="5034151"/>
                  <a:pt x="5914807" y="5034746"/>
                </a:cubicBezTo>
                <a:cubicBezTo>
                  <a:pt x="5919371" y="5035342"/>
                  <a:pt x="5925126" y="5035639"/>
                  <a:pt x="5932072" y="5035639"/>
                </a:cubicBezTo>
                <a:cubicBezTo>
                  <a:pt x="5939214" y="5035639"/>
                  <a:pt x="5945068" y="5035342"/>
                  <a:pt x="5949632" y="5034746"/>
                </a:cubicBezTo>
                <a:cubicBezTo>
                  <a:pt x="5954196" y="5034151"/>
                  <a:pt x="5957819" y="5033307"/>
                  <a:pt x="5960497" y="5032216"/>
                </a:cubicBezTo>
                <a:cubicBezTo>
                  <a:pt x="5963176" y="5031125"/>
                  <a:pt x="5965061" y="5029785"/>
                  <a:pt x="5966152" y="5028198"/>
                </a:cubicBezTo>
                <a:cubicBezTo>
                  <a:pt x="5967244" y="5026610"/>
                  <a:pt x="5967789" y="5024824"/>
                  <a:pt x="5967789" y="5022840"/>
                </a:cubicBezTo>
                <a:lnTo>
                  <a:pt x="5967789" y="4821327"/>
                </a:lnTo>
                <a:cubicBezTo>
                  <a:pt x="5967789" y="4806245"/>
                  <a:pt x="5967591" y="4791611"/>
                  <a:pt x="5967194" y="4777422"/>
                </a:cubicBezTo>
                <a:cubicBezTo>
                  <a:pt x="5966797" y="4763234"/>
                  <a:pt x="5966202" y="4748996"/>
                  <a:pt x="5965408" y="4734709"/>
                </a:cubicBezTo>
                <a:lnTo>
                  <a:pt x="5966004" y="4734709"/>
                </a:lnTo>
                <a:cubicBezTo>
                  <a:pt x="5970568" y="4746417"/>
                  <a:pt x="5975727" y="4758472"/>
                  <a:pt x="5981482" y="4770874"/>
                </a:cubicBezTo>
                <a:cubicBezTo>
                  <a:pt x="5987236" y="4783276"/>
                  <a:pt x="5992892" y="4794835"/>
                  <a:pt x="5998449" y="4805551"/>
                </a:cubicBezTo>
                <a:lnTo>
                  <a:pt x="6094294" y="4985633"/>
                </a:lnTo>
                <a:cubicBezTo>
                  <a:pt x="6099255" y="4995555"/>
                  <a:pt x="6103719" y="5003641"/>
                  <a:pt x="6107688" y="5009892"/>
                </a:cubicBezTo>
                <a:cubicBezTo>
                  <a:pt x="6111657" y="5016143"/>
                  <a:pt x="6115775" y="5021104"/>
                  <a:pt x="6120041" y="5024775"/>
                </a:cubicBezTo>
                <a:cubicBezTo>
                  <a:pt x="6124307" y="5028446"/>
                  <a:pt x="6128970" y="5030976"/>
                  <a:pt x="6134031" y="5032365"/>
                </a:cubicBezTo>
                <a:cubicBezTo>
                  <a:pt x="6139091" y="5033754"/>
                  <a:pt x="6145094" y="5034449"/>
                  <a:pt x="6152039" y="5034449"/>
                </a:cubicBezTo>
                <a:lnTo>
                  <a:pt x="6185376" y="5034449"/>
                </a:lnTo>
                <a:cubicBezTo>
                  <a:pt x="6189147" y="5034449"/>
                  <a:pt x="6192867" y="5033903"/>
                  <a:pt x="6196538" y="5032811"/>
                </a:cubicBezTo>
                <a:cubicBezTo>
                  <a:pt x="6200209" y="5031720"/>
                  <a:pt x="6203384" y="5029984"/>
                  <a:pt x="6206063" y="5027602"/>
                </a:cubicBezTo>
                <a:cubicBezTo>
                  <a:pt x="6208742" y="5025221"/>
                  <a:pt x="6210876" y="5022245"/>
                  <a:pt x="6212463" y="5018673"/>
                </a:cubicBezTo>
                <a:cubicBezTo>
                  <a:pt x="6214050" y="5015101"/>
                  <a:pt x="6214844" y="5011033"/>
                  <a:pt x="6214844" y="5006469"/>
                </a:cubicBezTo>
                <a:lnTo>
                  <a:pt x="6214844" y="4660295"/>
                </a:lnTo>
                <a:cubicBezTo>
                  <a:pt x="6214844" y="4658310"/>
                  <a:pt x="6214348" y="4656524"/>
                  <a:pt x="6213356" y="4654937"/>
                </a:cubicBezTo>
                <a:cubicBezTo>
                  <a:pt x="6212364" y="4653349"/>
                  <a:pt x="6210627" y="4651960"/>
                  <a:pt x="6208147" y="4650770"/>
                </a:cubicBezTo>
                <a:cubicBezTo>
                  <a:pt x="6205667" y="4649579"/>
                  <a:pt x="6202144" y="4648736"/>
                  <a:pt x="6197580" y="4648240"/>
                </a:cubicBezTo>
                <a:cubicBezTo>
                  <a:pt x="6193016" y="4647743"/>
                  <a:pt x="6187361" y="4647495"/>
                  <a:pt x="6180614" y="4647495"/>
                </a:cubicBezTo>
                <a:close/>
                <a:moveTo>
                  <a:pt x="4875688" y="4647495"/>
                </a:moveTo>
                <a:cubicBezTo>
                  <a:pt x="4868546" y="4647495"/>
                  <a:pt x="4862691" y="4647743"/>
                  <a:pt x="4858127" y="4648240"/>
                </a:cubicBezTo>
                <a:cubicBezTo>
                  <a:pt x="4853563" y="4648736"/>
                  <a:pt x="4849892" y="4649579"/>
                  <a:pt x="4847113" y="4650770"/>
                </a:cubicBezTo>
                <a:cubicBezTo>
                  <a:pt x="4844336" y="4651960"/>
                  <a:pt x="4842351" y="4653349"/>
                  <a:pt x="4841160" y="4654937"/>
                </a:cubicBezTo>
                <a:cubicBezTo>
                  <a:pt x="4839970" y="4656524"/>
                  <a:pt x="4839375" y="4658310"/>
                  <a:pt x="4839375" y="4660295"/>
                </a:cubicBezTo>
                <a:lnTo>
                  <a:pt x="4839375" y="4840972"/>
                </a:lnTo>
                <a:cubicBezTo>
                  <a:pt x="4839375" y="4854664"/>
                  <a:pt x="4839524" y="4869051"/>
                  <a:pt x="4839821" y="4884132"/>
                </a:cubicBezTo>
                <a:cubicBezTo>
                  <a:pt x="4840119" y="4899213"/>
                  <a:pt x="4840565" y="4913699"/>
                  <a:pt x="4841160" y="4927590"/>
                </a:cubicBezTo>
                <a:lnTo>
                  <a:pt x="4840863" y="4927590"/>
                </a:lnTo>
                <a:cubicBezTo>
                  <a:pt x="4837291" y="4919652"/>
                  <a:pt x="4833620" y="4911715"/>
                  <a:pt x="4829849" y="4903777"/>
                </a:cubicBezTo>
                <a:cubicBezTo>
                  <a:pt x="4826079" y="4895840"/>
                  <a:pt x="4822210" y="4887754"/>
                  <a:pt x="4818241" y="4879518"/>
                </a:cubicBezTo>
                <a:cubicBezTo>
                  <a:pt x="4814272" y="4871283"/>
                  <a:pt x="4810154" y="4863048"/>
                  <a:pt x="4805888" y="4854813"/>
                </a:cubicBezTo>
                <a:cubicBezTo>
                  <a:pt x="4801622" y="4846578"/>
                  <a:pt x="4797306" y="4838194"/>
                  <a:pt x="4792941" y="4829661"/>
                </a:cubicBezTo>
                <a:lnTo>
                  <a:pt x="4717931" y="4688870"/>
                </a:lnTo>
                <a:cubicBezTo>
                  <a:pt x="4714160" y="4681131"/>
                  <a:pt x="4710490" y="4674632"/>
                  <a:pt x="4706917" y="4669373"/>
                </a:cubicBezTo>
                <a:cubicBezTo>
                  <a:pt x="4703345" y="4664115"/>
                  <a:pt x="4699526" y="4659997"/>
                  <a:pt x="4695458" y="4657020"/>
                </a:cubicBezTo>
                <a:cubicBezTo>
                  <a:pt x="4691390" y="4654044"/>
                  <a:pt x="4686776" y="4651911"/>
                  <a:pt x="4681617" y="4650621"/>
                </a:cubicBezTo>
                <a:cubicBezTo>
                  <a:pt x="4676458" y="4649331"/>
                  <a:pt x="4670107" y="4648686"/>
                  <a:pt x="4662567" y="4648686"/>
                </a:cubicBezTo>
                <a:lnTo>
                  <a:pt x="4620598" y="4648686"/>
                </a:lnTo>
                <a:cubicBezTo>
                  <a:pt x="4612659" y="4648686"/>
                  <a:pt x="4605962" y="4651018"/>
                  <a:pt x="4600505" y="4655681"/>
                </a:cubicBezTo>
                <a:cubicBezTo>
                  <a:pt x="4595048" y="4660344"/>
                  <a:pt x="4592321" y="4667339"/>
                  <a:pt x="4592321" y="4676666"/>
                </a:cubicBezTo>
                <a:lnTo>
                  <a:pt x="4592321" y="5022840"/>
                </a:lnTo>
                <a:cubicBezTo>
                  <a:pt x="4592321" y="5024824"/>
                  <a:pt x="4592816" y="5026610"/>
                  <a:pt x="4593808" y="5028198"/>
                </a:cubicBezTo>
                <a:cubicBezTo>
                  <a:pt x="4594800" y="5029785"/>
                  <a:pt x="4596586" y="5031125"/>
                  <a:pt x="4599166" y="5032216"/>
                </a:cubicBezTo>
                <a:cubicBezTo>
                  <a:pt x="4601746" y="5033307"/>
                  <a:pt x="4605318" y="5034151"/>
                  <a:pt x="4609882" y="5034746"/>
                </a:cubicBezTo>
                <a:cubicBezTo>
                  <a:pt x="4614445" y="5035342"/>
                  <a:pt x="4620201" y="5035639"/>
                  <a:pt x="4627146" y="5035639"/>
                </a:cubicBezTo>
                <a:cubicBezTo>
                  <a:pt x="4634289" y="5035639"/>
                  <a:pt x="4640143" y="5035342"/>
                  <a:pt x="4644708" y="5034746"/>
                </a:cubicBezTo>
                <a:cubicBezTo>
                  <a:pt x="4649271" y="5034151"/>
                  <a:pt x="4652893" y="5033307"/>
                  <a:pt x="4655573" y="5032216"/>
                </a:cubicBezTo>
                <a:cubicBezTo>
                  <a:pt x="4658251" y="5031125"/>
                  <a:pt x="4660136" y="5029785"/>
                  <a:pt x="4661228" y="5028198"/>
                </a:cubicBezTo>
                <a:cubicBezTo>
                  <a:pt x="4662319" y="5026610"/>
                  <a:pt x="4662864" y="5024824"/>
                  <a:pt x="4662864" y="5022840"/>
                </a:cubicBezTo>
                <a:lnTo>
                  <a:pt x="4662864" y="4821327"/>
                </a:lnTo>
                <a:cubicBezTo>
                  <a:pt x="4662864" y="4806245"/>
                  <a:pt x="4662666" y="4791611"/>
                  <a:pt x="4662269" y="4777422"/>
                </a:cubicBezTo>
                <a:cubicBezTo>
                  <a:pt x="4661872" y="4763234"/>
                  <a:pt x="4661277" y="4748996"/>
                  <a:pt x="4660483" y="4734709"/>
                </a:cubicBezTo>
                <a:lnTo>
                  <a:pt x="4661079" y="4734709"/>
                </a:lnTo>
                <a:cubicBezTo>
                  <a:pt x="4665643" y="4746417"/>
                  <a:pt x="4670802" y="4758472"/>
                  <a:pt x="4676557" y="4770874"/>
                </a:cubicBezTo>
                <a:cubicBezTo>
                  <a:pt x="4682311" y="4783276"/>
                  <a:pt x="4687967" y="4794835"/>
                  <a:pt x="4693523" y="4805551"/>
                </a:cubicBezTo>
                <a:lnTo>
                  <a:pt x="4789368" y="4985633"/>
                </a:lnTo>
                <a:cubicBezTo>
                  <a:pt x="4794329" y="4995555"/>
                  <a:pt x="4798794" y="5003641"/>
                  <a:pt x="4802763" y="5009892"/>
                </a:cubicBezTo>
                <a:cubicBezTo>
                  <a:pt x="4806732" y="5016143"/>
                  <a:pt x="4810849" y="5021104"/>
                  <a:pt x="4815115" y="5024775"/>
                </a:cubicBezTo>
                <a:cubicBezTo>
                  <a:pt x="4819382" y="5028446"/>
                  <a:pt x="4824045" y="5030976"/>
                  <a:pt x="4829106" y="5032365"/>
                </a:cubicBezTo>
                <a:cubicBezTo>
                  <a:pt x="4834166" y="5033754"/>
                  <a:pt x="4840169" y="5034449"/>
                  <a:pt x="4847113" y="5034449"/>
                </a:cubicBezTo>
                <a:lnTo>
                  <a:pt x="4880451" y="5034449"/>
                </a:lnTo>
                <a:cubicBezTo>
                  <a:pt x="4884222" y="5034449"/>
                  <a:pt x="4887942" y="5033903"/>
                  <a:pt x="4891614" y="5032811"/>
                </a:cubicBezTo>
                <a:cubicBezTo>
                  <a:pt x="4895284" y="5031720"/>
                  <a:pt x="4898459" y="5029984"/>
                  <a:pt x="4901138" y="5027602"/>
                </a:cubicBezTo>
                <a:cubicBezTo>
                  <a:pt x="4903817" y="5025221"/>
                  <a:pt x="4905951" y="5022245"/>
                  <a:pt x="4907538" y="5018673"/>
                </a:cubicBezTo>
                <a:cubicBezTo>
                  <a:pt x="4909125" y="5015101"/>
                  <a:pt x="4909919" y="5011033"/>
                  <a:pt x="4909919" y="5006469"/>
                </a:cubicBezTo>
                <a:lnTo>
                  <a:pt x="4909919" y="4660295"/>
                </a:lnTo>
                <a:cubicBezTo>
                  <a:pt x="4909919" y="4658310"/>
                  <a:pt x="4909423" y="4656524"/>
                  <a:pt x="4908431" y="4654937"/>
                </a:cubicBezTo>
                <a:cubicBezTo>
                  <a:pt x="4907439" y="4653349"/>
                  <a:pt x="4905702" y="4651960"/>
                  <a:pt x="4903222" y="4650770"/>
                </a:cubicBezTo>
                <a:cubicBezTo>
                  <a:pt x="4900742" y="4649579"/>
                  <a:pt x="4897219" y="4648736"/>
                  <a:pt x="4892655" y="4648240"/>
                </a:cubicBezTo>
                <a:cubicBezTo>
                  <a:pt x="4888091" y="4647743"/>
                  <a:pt x="4882435" y="4647495"/>
                  <a:pt x="4875688" y="4647495"/>
                </a:cubicBezTo>
                <a:close/>
                <a:moveTo>
                  <a:pt x="9606934" y="4646900"/>
                </a:moveTo>
                <a:cubicBezTo>
                  <a:pt x="9596021" y="4646900"/>
                  <a:pt x="9587487" y="4647148"/>
                  <a:pt x="9581335" y="4647644"/>
                </a:cubicBezTo>
                <a:cubicBezTo>
                  <a:pt x="9575185" y="4648140"/>
                  <a:pt x="9570967" y="4649430"/>
                  <a:pt x="9568685" y="4651514"/>
                </a:cubicBezTo>
                <a:cubicBezTo>
                  <a:pt x="9566403" y="4653597"/>
                  <a:pt x="9565808" y="4656673"/>
                  <a:pt x="9566899" y="4660741"/>
                </a:cubicBezTo>
                <a:cubicBezTo>
                  <a:pt x="9567991" y="4664809"/>
                  <a:pt x="9570422" y="4670514"/>
                  <a:pt x="9574192" y="4677856"/>
                </a:cubicBezTo>
                <a:lnTo>
                  <a:pt x="9679563" y="4887704"/>
                </a:lnTo>
                <a:lnTo>
                  <a:pt x="9679563" y="5023138"/>
                </a:lnTo>
                <a:cubicBezTo>
                  <a:pt x="9679563" y="5025122"/>
                  <a:pt x="9680157" y="5026908"/>
                  <a:pt x="9681348" y="5028495"/>
                </a:cubicBezTo>
                <a:cubicBezTo>
                  <a:pt x="9682539" y="5030083"/>
                  <a:pt x="9684672" y="5031373"/>
                  <a:pt x="9687748" y="5032365"/>
                </a:cubicBezTo>
                <a:cubicBezTo>
                  <a:pt x="9690824" y="5033357"/>
                  <a:pt x="9694842" y="5034151"/>
                  <a:pt x="9699803" y="5034746"/>
                </a:cubicBezTo>
                <a:cubicBezTo>
                  <a:pt x="9704763" y="5035342"/>
                  <a:pt x="9711114" y="5035639"/>
                  <a:pt x="9718853" y="5035639"/>
                </a:cubicBezTo>
                <a:cubicBezTo>
                  <a:pt x="9726393" y="5035639"/>
                  <a:pt x="9732694" y="5035342"/>
                  <a:pt x="9737754" y="5034746"/>
                </a:cubicBezTo>
                <a:cubicBezTo>
                  <a:pt x="9742814" y="5034151"/>
                  <a:pt x="9746833" y="5033357"/>
                  <a:pt x="9749809" y="5032365"/>
                </a:cubicBezTo>
                <a:cubicBezTo>
                  <a:pt x="9752785" y="5031373"/>
                  <a:pt x="9754919" y="5030083"/>
                  <a:pt x="9756209" y="5028495"/>
                </a:cubicBezTo>
                <a:cubicBezTo>
                  <a:pt x="9757499" y="5026908"/>
                  <a:pt x="9758143" y="5025122"/>
                  <a:pt x="9758143" y="5023138"/>
                </a:cubicBezTo>
                <a:lnTo>
                  <a:pt x="9758143" y="4887704"/>
                </a:lnTo>
                <a:lnTo>
                  <a:pt x="9863514" y="4677856"/>
                </a:lnTo>
                <a:cubicBezTo>
                  <a:pt x="9867085" y="4670713"/>
                  <a:pt x="9869467" y="4665057"/>
                  <a:pt x="9870657" y="4660890"/>
                </a:cubicBezTo>
                <a:cubicBezTo>
                  <a:pt x="9871848" y="4656723"/>
                  <a:pt x="9871303" y="4653597"/>
                  <a:pt x="9869021" y="4651514"/>
                </a:cubicBezTo>
                <a:cubicBezTo>
                  <a:pt x="9866739" y="4649430"/>
                  <a:pt x="9862472" y="4648140"/>
                  <a:pt x="9856221" y="4647644"/>
                </a:cubicBezTo>
                <a:cubicBezTo>
                  <a:pt x="9849971" y="4647148"/>
                  <a:pt x="9841189" y="4646900"/>
                  <a:pt x="9829879" y="4646900"/>
                </a:cubicBezTo>
                <a:cubicBezTo>
                  <a:pt x="9821346" y="4646900"/>
                  <a:pt x="9814500" y="4647099"/>
                  <a:pt x="9809341" y="4647495"/>
                </a:cubicBezTo>
                <a:cubicBezTo>
                  <a:pt x="9804181" y="4647892"/>
                  <a:pt x="9800113" y="4648686"/>
                  <a:pt x="9797137" y="4649877"/>
                </a:cubicBezTo>
                <a:cubicBezTo>
                  <a:pt x="9794160" y="4651067"/>
                  <a:pt x="9791927" y="4652605"/>
                  <a:pt x="9790439" y="4654490"/>
                </a:cubicBezTo>
                <a:cubicBezTo>
                  <a:pt x="9788951" y="4656376"/>
                  <a:pt x="9787711" y="4658906"/>
                  <a:pt x="9786719" y="4662081"/>
                </a:cubicBezTo>
                <a:lnTo>
                  <a:pt x="9744451" y="4756140"/>
                </a:lnTo>
                <a:cubicBezTo>
                  <a:pt x="9740681" y="4765268"/>
                  <a:pt x="9736811" y="4774892"/>
                  <a:pt x="9732843" y="4785013"/>
                </a:cubicBezTo>
                <a:cubicBezTo>
                  <a:pt x="9728874" y="4795133"/>
                  <a:pt x="9725005" y="4805551"/>
                  <a:pt x="9721234" y="4816267"/>
                </a:cubicBezTo>
                <a:lnTo>
                  <a:pt x="9720639" y="4816267"/>
                </a:lnTo>
                <a:cubicBezTo>
                  <a:pt x="9716471" y="4805154"/>
                  <a:pt x="9712354" y="4794538"/>
                  <a:pt x="9708286" y="4784417"/>
                </a:cubicBezTo>
                <a:cubicBezTo>
                  <a:pt x="9704219" y="4774297"/>
                  <a:pt x="9700101" y="4764673"/>
                  <a:pt x="9695933" y="4755545"/>
                </a:cubicBezTo>
                <a:lnTo>
                  <a:pt x="9653071" y="4660890"/>
                </a:lnTo>
                <a:cubicBezTo>
                  <a:pt x="9651682" y="4658112"/>
                  <a:pt x="9650243" y="4655830"/>
                  <a:pt x="9648755" y="4654044"/>
                </a:cubicBezTo>
                <a:cubicBezTo>
                  <a:pt x="9647267" y="4652258"/>
                  <a:pt x="9644935" y="4650819"/>
                  <a:pt x="9641760" y="4649728"/>
                </a:cubicBezTo>
                <a:cubicBezTo>
                  <a:pt x="9638585" y="4648636"/>
                  <a:pt x="9634269" y="4647892"/>
                  <a:pt x="9628812" y="4647495"/>
                </a:cubicBezTo>
                <a:cubicBezTo>
                  <a:pt x="9623355" y="4647099"/>
                  <a:pt x="9616062" y="4646900"/>
                  <a:pt x="9606934" y="4646900"/>
                </a:cubicBezTo>
                <a:close/>
                <a:moveTo>
                  <a:pt x="8275220" y="4646900"/>
                </a:moveTo>
                <a:cubicBezTo>
                  <a:pt x="8265100" y="4646900"/>
                  <a:pt x="8256964" y="4647049"/>
                  <a:pt x="8250813" y="4647347"/>
                </a:cubicBezTo>
                <a:cubicBezTo>
                  <a:pt x="8244661" y="4647644"/>
                  <a:pt x="8239849" y="4648339"/>
                  <a:pt x="8236376" y="4649430"/>
                </a:cubicBezTo>
                <a:cubicBezTo>
                  <a:pt x="8232904" y="4650522"/>
                  <a:pt x="8230374" y="4652109"/>
                  <a:pt x="8228786" y="4654193"/>
                </a:cubicBezTo>
                <a:cubicBezTo>
                  <a:pt x="8227198" y="4656276"/>
                  <a:pt x="8225809" y="4659005"/>
                  <a:pt x="8224619" y="4662378"/>
                </a:cubicBezTo>
                <a:lnTo>
                  <a:pt x="8105854" y="5004088"/>
                </a:lnTo>
                <a:cubicBezTo>
                  <a:pt x="8103473" y="5011033"/>
                  <a:pt x="8101984" y="5016589"/>
                  <a:pt x="8101389" y="5020756"/>
                </a:cubicBezTo>
                <a:cubicBezTo>
                  <a:pt x="8100794" y="5024924"/>
                  <a:pt x="8101488" y="5028148"/>
                  <a:pt x="8103473" y="5030430"/>
                </a:cubicBezTo>
                <a:cubicBezTo>
                  <a:pt x="8105457" y="5032712"/>
                  <a:pt x="8109029" y="5034151"/>
                  <a:pt x="8114188" y="5034746"/>
                </a:cubicBezTo>
                <a:cubicBezTo>
                  <a:pt x="8119348" y="5035342"/>
                  <a:pt x="8126492" y="5035639"/>
                  <a:pt x="8135620" y="5035639"/>
                </a:cubicBezTo>
                <a:cubicBezTo>
                  <a:pt x="8144152" y="5035639"/>
                  <a:pt x="8151048" y="5035441"/>
                  <a:pt x="8156307" y="5035044"/>
                </a:cubicBezTo>
                <a:cubicBezTo>
                  <a:pt x="8161565" y="5034647"/>
                  <a:pt x="8165633" y="5033903"/>
                  <a:pt x="8168511" y="5032811"/>
                </a:cubicBezTo>
                <a:cubicBezTo>
                  <a:pt x="8171388" y="5031720"/>
                  <a:pt x="8173471" y="5030232"/>
                  <a:pt x="8174761" y="5028347"/>
                </a:cubicBezTo>
                <a:cubicBezTo>
                  <a:pt x="8176051" y="5026461"/>
                  <a:pt x="8177093" y="5024130"/>
                  <a:pt x="8177887" y="5021352"/>
                </a:cubicBezTo>
                <a:lnTo>
                  <a:pt x="8202295" y="4946045"/>
                </a:lnTo>
                <a:lnTo>
                  <a:pt x="8346955" y="4946045"/>
                </a:lnTo>
                <a:lnTo>
                  <a:pt x="8372852" y="5023435"/>
                </a:lnTo>
                <a:cubicBezTo>
                  <a:pt x="8373645" y="5026015"/>
                  <a:pt x="8374638" y="5028099"/>
                  <a:pt x="8375828" y="5029686"/>
                </a:cubicBezTo>
                <a:cubicBezTo>
                  <a:pt x="8377019" y="5031274"/>
                  <a:pt x="8379102" y="5032514"/>
                  <a:pt x="8382079" y="5033407"/>
                </a:cubicBezTo>
                <a:cubicBezTo>
                  <a:pt x="8385055" y="5034300"/>
                  <a:pt x="8389372" y="5034895"/>
                  <a:pt x="8395027" y="5035193"/>
                </a:cubicBezTo>
                <a:cubicBezTo>
                  <a:pt x="8400682" y="5035490"/>
                  <a:pt x="8408570" y="5035639"/>
                  <a:pt x="8418691" y="5035639"/>
                </a:cubicBezTo>
                <a:cubicBezTo>
                  <a:pt x="8428413" y="5035639"/>
                  <a:pt x="8436054" y="5035391"/>
                  <a:pt x="8441610" y="5034895"/>
                </a:cubicBezTo>
                <a:cubicBezTo>
                  <a:pt x="8447166" y="5034399"/>
                  <a:pt x="8451035" y="5033109"/>
                  <a:pt x="8453219" y="5031026"/>
                </a:cubicBezTo>
                <a:cubicBezTo>
                  <a:pt x="8455401" y="5028942"/>
                  <a:pt x="8456195" y="5025816"/>
                  <a:pt x="8455600" y="5021649"/>
                </a:cubicBezTo>
                <a:cubicBezTo>
                  <a:pt x="8455005" y="5017482"/>
                  <a:pt x="8453516" y="5011827"/>
                  <a:pt x="8451135" y="5004683"/>
                </a:cubicBezTo>
                <a:lnTo>
                  <a:pt x="8332073" y="4663271"/>
                </a:lnTo>
                <a:cubicBezTo>
                  <a:pt x="8330882" y="4659501"/>
                  <a:pt x="8329443" y="4656524"/>
                  <a:pt x="8327757" y="4654342"/>
                </a:cubicBezTo>
                <a:cubicBezTo>
                  <a:pt x="8326070" y="4652159"/>
                  <a:pt x="8323292" y="4650522"/>
                  <a:pt x="8319422" y="4649430"/>
                </a:cubicBezTo>
                <a:cubicBezTo>
                  <a:pt x="8315553" y="4648339"/>
                  <a:pt x="8310146" y="4647644"/>
                  <a:pt x="8303200" y="4647347"/>
                </a:cubicBezTo>
                <a:cubicBezTo>
                  <a:pt x="8296255" y="4647049"/>
                  <a:pt x="8286928" y="4646900"/>
                  <a:pt x="8275220" y="4646900"/>
                </a:cubicBezTo>
                <a:close/>
                <a:moveTo>
                  <a:pt x="5665370" y="4646900"/>
                </a:moveTo>
                <a:cubicBezTo>
                  <a:pt x="5655250" y="4646900"/>
                  <a:pt x="5647114" y="4647049"/>
                  <a:pt x="5640964" y="4647347"/>
                </a:cubicBezTo>
                <a:cubicBezTo>
                  <a:pt x="5634811" y="4647644"/>
                  <a:pt x="5629999" y="4648339"/>
                  <a:pt x="5626527" y="4649430"/>
                </a:cubicBezTo>
                <a:cubicBezTo>
                  <a:pt x="5623054" y="4650522"/>
                  <a:pt x="5620524" y="4652109"/>
                  <a:pt x="5618937" y="4654193"/>
                </a:cubicBezTo>
                <a:cubicBezTo>
                  <a:pt x="5617349" y="4656276"/>
                  <a:pt x="5615960" y="4659005"/>
                  <a:pt x="5614769" y="4662378"/>
                </a:cubicBezTo>
                <a:lnTo>
                  <a:pt x="5496004" y="5004088"/>
                </a:lnTo>
                <a:cubicBezTo>
                  <a:pt x="5493623" y="5011033"/>
                  <a:pt x="5492135" y="5016589"/>
                  <a:pt x="5491539" y="5020756"/>
                </a:cubicBezTo>
                <a:cubicBezTo>
                  <a:pt x="5490944" y="5024924"/>
                  <a:pt x="5491638" y="5028148"/>
                  <a:pt x="5493623" y="5030430"/>
                </a:cubicBezTo>
                <a:cubicBezTo>
                  <a:pt x="5495608" y="5032712"/>
                  <a:pt x="5499179" y="5034151"/>
                  <a:pt x="5504338" y="5034746"/>
                </a:cubicBezTo>
                <a:cubicBezTo>
                  <a:pt x="5509498" y="5035342"/>
                  <a:pt x="5516642" y="5035639"/>
                  <a:pt x="5525770" y="5035639"/>
                </a:cubicBezTo>
                <a:cubicBezTo>
                  <a:pt x="5534303" y="5035639"/>
                  <a:pt x="5541198" y="5035441"/>
                  <a:pt x="5546457" y="5035044"/>
                </a:cubicBezTo>
                <a:cubicBezTo>
                  <a:pt x="5551716" y="5034647"/>
                  <a:pt x="5555784" y="5033903"/>
                  <a:pt x="5558661" y="5032811"/>
                </a:cubicBezTo>
                <a:cubicBezTo>
                  <a:pt x="5561538" y="5031720"/>
                  <a:pt x="5563622" y="5030232"/>
                  <a:pt x="5564912" y="5028347"/>
                </a:cubicBezTo>
                <a:cubicBezTo>
                  <a:pt x="5566201" y="5026461"/>
                  <a:pt x="5567243" y="5024130"/>
                  <a:pt x="5568037" y="5021352"/>
                </a:cubicBezTo>
                <a:lnTo>
                  <a:pt x="5592445" y="4946045"/>
                </a:lnTo>
                <a:lnTo>
                  <a:pt x="5737106" y="4946045"/>
                </a:lnTo>
                <a:lnTo>
                  <a:pt x="5763002" y="5023435"/>
                </a:lnTo>
                <a:cubicBezTo>
                  <a:pt x="5763796" y="5026015"/>
                  <a:pt x="5764788" y="5028099"/>
                  <a:pt x="5765979" y="5029686"/>
                </a:cubicBezTo>
                <a:cubicBezTo>
                  <a:pt x="5767169" y="5031274"/>
                  <a:pt x="5769253" y="5032514"/>
                  <a:pt x="5772229" y="5033407"/>
                </a:cubicBezTo>
                <a:cubicBezTo>
                  <a:pt x="5775207" y="5034300"/>
                  <a:pt x="5779522" y="5034895"/>
                  <a:pt x="5785177" y="5035193"/>
                </a:cubicBezTo>
                <a:cubicBezTo>
                  <a:pt x="5790833" y="5035490"/>
                  <a:pt x="5798720" y="5035639"/>
                  <a:pt x="5808841" y="5035639"/>
                </a:cubicBezTo>
                <a:cubicBezTo>
                  <a:pt x="5818565" y="5035639"/>
                  <a:pt x="5826204" y="5035391"/>
                  <a:pt x="5831761" y="5034895"/>
                </a:cubicBezTo>
                <a:cubicBezTo>
                  <a:pt x="5837317" y="5034399"/>
                  <a:pt x="5841187" y="5033109"/>
                  <a:pt x="5843369" y="5031026"/>
                </a:cubicBezTo>
                <a:cubicBezTo>
                  <a:pt x="5845552" y="5028942"/>
                  <a:pt x="5846346" y="5025816"/>
                  <a:pt x="5845750" y="5021649"/>
                </a:cubicBezTo>
                <a:cubicBezTo>
                  <a:pt x="5845155" y="5017482"/>
                  <a:pt x="5843667" y="5011827"/>
                  <a:pt x="5841286" y="5004683"/>
                </a:cubicBezTo>
                <a:lnTo>
                  <a:pt x="5722224" y="4663271"/>
                </a:lnTo>
                <a:cubicBezTo>
                  <a:pt x="5721032" y="4659501"/>
                  <a:pt x="5719594" y="4656524"/>
                  <a:pt x="5717907" y="4654342"/>
                </a:cubicBezTo>
                <a:cubicBezTo>
                  <a:pt x="5716220" y="4652159"/>
                  <a:pt x="5713442" y="4650522"/>
                  <a:pt x="5709572" y="4649430"/>
                </a:cubicBezTo>
                <a:cubicBezTo>
                  <a:pt x="5705703" y="4648339"/>
                  <a:pt x="5700296" y="4647644"/>
                  <a:pt x="5693350" y="4647347"/>
                </a:cubicBezTo>
                <a:cubicBezTo>
                  <a:pt x="5686405" y="4647049"/>
                  <a:pt x="5677078" y="4646900"/>
                  <a:pt x="5665370" y="4646900"/>
                </a:cubicBezTo>
                <a:close/>
                <a:moveTo>
                  <a:pt x="4469686" y="4646900"/>
                </a:moveTo>
                <a:cubicBezTo>
                  <a:pt x="4462145" y="4646900"/>
                  <a:pt x="4455895" y="4647198"/>
                  <a:pt x="4450934" y="4647793"/>
                </a:cubicBezTo>
                <a:cubicBezTo>
                  <a:pt x="4445973" y="4648388"/>
                  <a:pt x="4441954" y="4649182"/>
                  <a:pt x="4438878" y="4650174"/>
                </a:cubicBezTo>
                <a:cubicBezTo>
                  <a:pt x="4435803" y="4651167"/>
                  <a:pt x="4433620" y="4652456"/>
                  <a:pt x="4432329" y="4654044"/>
                </a:cubicBezTo>
                <a:cubicBezTo>
                  <a:pt x="4431040" y="4655631"/>
                  <a:pt x="4430396" y="4657417"/>
                  <a:pt x="4430396" y="4659402"/>
                </a:cubicBezTo>
                <a:lnTo>
                  <a:pt x="4430396" y="5023138"/>
                </a:lnTo>
                <a:cubicBezTo>
                  <a:pt x="4430396" y="5025122"/>
                  <a:pt x="4431040" y="5026908"/>
                  <a:pt x="4432329" y="5028495"/>
                </a:cubicBezTo>
                <a:cubicBezTo>
                  <a:pt x="4433620" y="5030083"/>
                  <a:pt x="4435753" y="5031373"/>
                  <a:pt x="4438729" y="5032365"/>
                </a:cubicBezTo>
                <a:cubicBezTo>
                  <a:pt x="4441706" y="5033357"/>
                  <a:pt x="4445725" y="5034151"/>
                  <a:pt x="4450784" y="5034746"/>
                </a:cubicBezTo>
                <a:cubicBezTo>
                  <a:pt x="4455844" y="5035342"/>
                  <a:pt x="4462145" y="5035639"/>
                  <a:pt x="4469686" y="5035639"/>
                </a:cubicBezTo>
                <a:cubicBezTo>
                  <a:pt x="4477424" y="5035639"/>
                  <a:pt x="4483774" y="5035342"/>
                  <a:pt x="4488735" y="5034746"/>
                </a:cubicBezTo>
                <a:cubicBezTo>
                  <a:pt x="4493696" y="5034151"/>
                  <a:pt x="4497665" y="5033357"/>
                  <a:pt x="4500642" y="5032365"/>
                </a:cubicBezTo>
                <a:cubicBezTo>
                  <a:pt x="4503618" y="5031373"/>
                  <a:pt x="4505751" y="5030083"/>
                  <a:pt x="4507042" y="5028495"/>
                </a:cubicBezTo>
                <a:cubicBezTo>
                  <a:pt x="4508331" y="5026908"/>
                  <a:pt x="4508977" y="5025122"/>
                  <a:pt x="4508977" y="5023138"/>
                </a:cubicBezTo>
                <a:lnTo>
                  <a:pt x="4508977" y="4659402"/>
                </a:lnTo>
                <a:cubicBezTo>
                  <a:pt x="4508977" y="4657417"/>
                  <a:pt x="4508331" y="4655631"/>
                  <a:pt x="4507042" y="4654044"/>
                </a:cubicBezTo>
                <a:cubicBezTo>
                  <a:pt x="4505751" y="4652456"/>
                  <a:pt x="4503618" y="4651167"/>
                  <a:pt x="4500642" y="4650174"/>
                </a:cubicBezTo>
                <a:cubicBezTo>
                  <a:pt x="4497665" y="4649182"/>
                  <a:pt x="4493696" y="4648388"/>
                  <a:pt x="4488735" y="4647793"/>
                </a:cubicBezTo>
                <a:cubicBezTo>
                  <a:pt x="4483774" y="4647198"/>
                  <a:pt x="4477424" y="4646900"/>
                  <a:pt x="4469686" y="4646900"/>
                </a:cubicBezTo>
                <a:close/>
                <a:moveTo>
                  <a:pt x="3855621" y="4646900"/>
                </a:moveTo>
                <a:cubicBezTo>
                  <a:pt x="3845501" y="4646900"/>
                  <a:pt x="3837365" y="4647049"/>
                  <a:pt x="3831213" y="4647347"/>
                </a:cubicBezTo>
                <a:cubicBezTo>
                  <a:pt x="3825062" y="4647644"/>
                  <a:pt x="3820249" y="4648339"/>
                  <a:pt x="3816777" y="4649430"/>
                </a:cubicBezTo>
                <a:cubicBezTo>
                  <a:pt x="3813304" y="4650522"/>
                  <a:pt x="3810774" y="4652109"/>
                  <a:pt x="3809186" y="4654193"/>
                </a:cubicBezTo>
                <a:cubicBezTo>
                  <a:pt x="3807599" y="4656276"/>
                  <a:pt x="3806210" y="4659005"/>
                  <a:pt x="3805019" y="4662378"/>
                </a:cubicBezTo>
                <a:lnTo>
                  <a:pt x="3686254" y="5004088"/>
                </a:lnTo>
                <a:cubicBezTo>
                  <a:pt x="3683873" y="5011033"/>
                  <a:pt x="3682385" y="5016589"/>
                  <a:pt x="3681790" y="5020756"/>
                </a:cubicBezTo>
                <a:cubicBezTo>
                  <a:pt x="3681194" y="5024924"/>
                  <a:pt x="3681889" y="5028148"/>
                  <a:pt x="3683873" y="5030430"/>
                </a:cubicBezTo>
                <a:cubicBezTo>
                  <a:pt x="3685857" y="5032712"/>
                  <a:pt x="3689429" y="5034151"/>
                  <a:pt x="3694589" y="5034746"/>
                </a:cubicBezTo>
                <a:cubicBezTo>
                  <a:pt x="3699748" y="5035342"/>
                  <a:pt x="3706892" y="5035639"/>
                  <a:pt x="3716020" y="5035639"/>
                </a:cubicBezTo>
                <a:cubicBezTo>
                  <a:pt x="3724553" y="5035639"/>
                  <a:pt x="3731449" y="5035441"/>
                  <a:pt x="3736707" y="5035044"/>
                </a:cubicBezTo>
                <a:cubicBezTo>
                  <a:pt x="3741966" y="5034647"/>
                  <a:pt x="3746034" y="5033903"/>
                  <a:pt x="3748911" y="5032811"/>
                </a:cubicBezTo>
                <a:cubicBezTo>
                  <a:pt x="3751788" y="5031720"/>
                  <a:pt x="3753872" y="5030232"/>
                  <a:pt x="3755162" y="5028347"/>
                </a:cubicBezTo>
                <a:cubicBezTo>
                  <a:pt x="3756452" y="5026461"/>
                  <a:pt x="3757494" y="5024130"/>
                  <a:pt x="3758287" y="5021352"/>
                </a:cubicBezTo>
                <a:lnTo>
                  <a:pt x="3782695" y="4946045"/>
                </a:lnTo>
                <a:lnTo>
                  <a:pt x="3927356" y="4946045"/>
                </a:lnTo>
                <a:lnTo>
                  <a:pt x="3953252" y="5023435"/>
                </a:lnTo>
                <a:cubicBezTo>
                  <a:pt x="3954046" y="5026015"/>
                  <a:pt x="3955038" y="5028099"/>
                  <a:pt x="3956228" y="5029686"/>
                </a:cubicBezTo>
                <a:cubicBezTo>
                  <a:pt x="3957419" y="5031274"/>
                  <a:pt x="3959503" y="5032514"/>
                  <a:pt x="3962479" y="5033407"/>
                </a:cubicBezTo>
                <a:cubicBezTo>
                  <a:pt x="3965456" y="5034300"/>
                  <a:pt x="3969772" y="5034895"/>
                  <a:pt x="3975428" y="5035193"/>
                </a:cubicBezTo>
                <a:cubicBezTo>
                  <a:pt x="3981083" y="5035490"/>
                  <a:pt x="3988971" y="5035639"/>
                  <a:pt x="3999091" y="5035639"/>
                </a:cubicBezTo>
                <a:cubicBezTo>
                  <a:pt x="4008815" y="5035639"/>
                  <a:pt x="4016454" y="5035391"/>
                  <a:pt x="4022010" y="5034895"/>
                </a:cubicBezTo>
                <a:cubicBezTo>
                  <a:pt x="4027567" y="5034399"/>
                  <a:pt x="4031436" y="5033109"/>
                  <a:pt x="4033619" y="5031026"/>
                </a:cubicBezTo>
                <a:cubicBezTo>
                  <a:pt x="4035802" y="5028942"/>
                  <a:pt x="4036596" y="5025816"/>
                  <a:pt x="4036001" y="5021649"/>
                </a:cubicBezTo>
                <a:cubicBezTo>
                  <a:pt x="4035405" y="5017482"/>
                  <a:pt x="4033917" y="5011827"/>
                  <a:pt x="4031536" y="5004683"/>
                </a:cubicBezTo>
                <a:lnTo>
                  <a:pt x="3912473" y="4663271"/>
                </a:lnTo>
                <a:cubicBezTo>
                  <a:pt x="3911283" y="4659501"/>
                  <a:pt x="3909844" y="4656524"/>
                  <a:pt x="3908157" y="4654342"/>
                </a:cubicBezTo>
                <a:cubicBezTo>
                  <a:pt x="3906471" y="4652159"/>
                  <a:pt x="3903692" y="4650522"/>
                  <a:pt x="3899823" y="4649430"/>
                </a:cubicBezTo>
                <a:cubicBezTo>
                  <a:pt x="3895953" y="4648339"/>
                  <a:pt x="3890546" y="4647644"/>
                  <a:pt x="3883601" y="4647347"/>
                </a:cubicBezTo>
                <a:cubicBezTo>
                  <a:pt x="3876655" y="4647049"/>
                  <a:pt x="3867329" y="4646900"/>
                  <a:pt x="3855621" y="4646900"/>
                </a:cubicBezTo>
                <a:close/>
                <a:moveTo>
                  <a:pt x="3374311" y="4646900"/>
                </a:moveTo>
                <a:cubicBezTo>
                  <a:pt x="3366770" y="4646900"/>
                  <a:pt x="3360470" y="4647198"/>
                  <a:pt x="3355409" y="4647793"/>
                </a:cubicBezTo>
                <a:cubicBezTo>
                  <a:pt x="3350349" y="4648388"/>
                  <a:pt x="3346331" y="4649182"/>
                  <a:pt x="3343354" y="4650174"/>
                </a:cubicBezTo>
                <a:cubicBezTo>
                  <a:pt x="3340378" y="4651167"/>
                  <a:pt x="3338245" y="4652456"/>
                  <a:pt x="3336955" y="4654044"/>
                </a:cubicBezTo>
                <a:cubicBezTo>
                  <a:pt x="3335665" y="4655631"/>
                  <a:pt x="3335020" y="4657417"/>
                  <a:pt x="3335020" y="4659402"/>
                </a:cubicBezTo>
                <a:lnTo>
                  <a:pt x="3335020" y="5023138"/>
                </a:lnTo>
                <a:cubicBezTo>
                  <a:pt x="3335020" y="5025122"/>
                  <a:pt x="3335665" y="5026908"/>
                  <a:pt x="3336955" y="5028495"/>
                </a:cubicBezTo>
                <a:cubicBezTo>
                  <a:pt x="3338245" y="5030083"/>
                  <a:pt x="3340378" y="5031373"/>
                  <a:pt x="3343354" y="5032365"/>
                </a:cubicBezTo>
                <a:cubicBezTo>
                  <a:pt x="3346331" y="5033357"/>
                  <a:pt x="3350349" y="5034151"/>
                  <a:pt x="3355409" y="5034746"/>
                </a:cubicBezTo>
                <a:cubicBezTo>
                  <a:pt x="3360470" y="5035342"/>
                  <a:pt x="3366770" y="5035639"/>
                  <a:pt x="3374311" y="5035639"/>
                </a:cubicBezTo>
                <a:cubicBezTo>
                  <a:pt x="3382050" y="5035639"/>
                  <a:pt x="3388400" y="5035342"/>
                  <a:pt x="3393361" y="5034746"/>
                </a:cubicBezTo>
                <a:cubicBezTo>
                  <a:pt x="3398322" y="5034151"/>
                  <a:pt x="3402290" y="5033357"/>
                  <a:pt x="3405267" y="5032365"/>
                </a:cubicBezTo>
                <a:cubicBezTo>
                  <a:pt x="3408243" y="5031373"/>
                  <a:pt x="3410327" y="5030083"/>
                  <a:pt x="3411518" y="5028495"/>
                </a:cubicBezTo>
                <a:cubicBezTo>
                  <a:pt x="3412708" y="5026908"/>
                  <a:pt x="3413304" y="5025122"/>
                  <a:pt x="3413304" y="5023138"/>
                </a:cubicBezTo>
                <a:lnTo>
                  <a:pt x="3413304" y="4867463"/>
                </a:lnTo>
                <a:lnTo>
                  <a:pt x="3557369" y="4867463"/>
                </a:lnTo>
                <a:lnTo>
                  <a:pt x="3557369" y="5023138"/>
                </a:lnTo>
                <a:cubicBezTo>
                  <a:pt x="3557369" y="5025122"/>
                  <a:pt x="3558014" y="5026908"/>
                  <a:pt x="3559304" y="5028495"/>
                </a:cubicBezTo>
                <a:cubicBezTo>
                  <a:pt x="3560594" y="5030083"/>
                  <a:pt x="3562678" y="5031373"/>
                  <a:pt x="3565555" y="5032365"/>
                </a:cubicBezTo>
                <a:cubicBezTo>
                  <a:pt x="3568432" y="5033357"/>
                  <a:pt x="3572401" y="5034151"/>
                  <a:pt x="3577461" y="5034746"/>
                </a:cubicBezTo>
                <a:cubicBezTo>
                  <a:pt x="3582521" y="5035342"/>
                  <a:pt x="3588921" y="5035639"/>
                  <a:pt x="3596660" y="5035639"/>
                </a:cubicBezTo>
                <a:cubicBezTo>
                  <a:pt x="3604201" y="5035639"/>
                  <a:pt x="3610451" y="5035342"/>
                  <a:pt x="3615412" y="5034746"/>
                </a:cubicBezTo>
                <a:cubicBezTo>
                  <a:pt x="3620373" y="5034151"/>
                  <a:pt x="3624342" y="5033357"/>
                  <a:pt x="3627318" y="5032365"/>
                </a:cubicBezTo>
                <a:cubicBezTo>
                  <a:pt x="3630295" y="5031373"/>
                  <a:pt x="3632428" y="5030083"/>
                  <a:pt x="3633718" y="5028495"/>
                </a:cubicBezTo>
                <a:cubicBezTo>
                  <a:pt x="3635008" y="5026908"/>
                  <a:pt x="3635653" y="5025122"/>
                  <a:pt x="3635653" y="5023138"/>
                </a:cubicBezTo>
                <a:lnTo>
                  <a:pt x="3635653" y="4659402"/>
                </a:lnTo>
                <a:cubicBezTo>
                  <a:pt x="3635653" y="4657417"/>
                  <a:pt x="3635008" y="4655631"/>
                  <a:pt x="3633718" y="4654044"/>
                </a:cubicBezTo>
                <a:cubicBezTo>
                  <a:pt x="3632428" y="4652456"/>
                  <a:pt x="3630295" y="4651167"/>
                  <a:pt x="3627318" y="4650174"/>
                </a:cubicBezTo>
                <a:cubicBezTo>
                  <a:pt x="3624342" y="4649182"/>
                  <a:pt x="3620373" y="4648388"/>
                  <a:pt x="3615412" y="4647793"/>
                </a:cubicBezTo>
                <a:cubicBezTo>
                  <a:pt x="3610451" y="4647198"/>
                  <a:pt x="3604201" y="4646900"/>
                  <a:pt x="3596660" y="4646900"/>
                </a:cubicBezTo>
                <a:cubicBezTo>
                  <a:pt x="3588921" y="4646900"/>
                  <a:pt x="3582521" y="4647198"/>
                  <a:pt x="3577461" y="4647793"/>
                </a:cubicBezTo>
                <a:cubicBezTo>
                  <a:pt x="3572401" y="4648388"/>
                  <a:pt x="3568432" y="4649182"/>
                  <a:pt x="3565555" y="4650174"/>
                </a:cubicBezTo>
                <a:cubicBezTo>
                  <a:pt x="3562678" y="4651167"/>
                  <a:pt x="3560594" y="4652456"/>
                  <a:pt x="3559304" y="4654044"/>
                </a:cubicBezTo>
                <a:cubicBezTo>
                  <a:pt x="3558014" y="4655631"/>
                  <a:pt x="3557369" y="4657417"/>
                  <a:pt x="3557369" y="4659402"/>
                </a:cubicBezTo>
                <a:lnTo>
                  <a:pt x="3557369" y="4800788"/>
                </a:lnTo>
                <a:lnTo>
                  <a:pt x="3413304" y="4800788"/>
                </a:lnTo>
                <a:lnTo>
                  <a:pt x="3413304" y="4659402"/>
                </a:lnTo>
                <a:cubicBezTo>
                  <a:pt x="3413304" y="4657417"/>
                  <a:pt x="3412708" y="4655631"/>
                  <a:pt x="3411518" y="4654044"/>
                </a:cubicBezTo>
                <a:cubicBezTo>
                  <a:pt x="3410327" y="4652456"/>
                  <a:pt x="3408243" y="4651167"/>
                  <a:pt x="3405267" y="4650174"/>
                </a:cubicBezTo>
                <a:cubicBezTo>
                  <a:pt x="3402290" y="4649182"/>
                  <a:pt x="3398322" y="4648388"/>
                  <a:pt x="3393361" y="4647793"/>
                </a:cubicBezTo>
                <a:cubicBezTo>
                  <a:pt x="3388400" y="4647198"/>
                  <a:pt x="3382050" y="4646900"/>
                  <a:pt x="3374311" y="4646900"/>
                </a:cubicBezTo>
                <a:close/>
                <a:moveTo>
                  <a:pt x="2393236" y="4646900"/>
                </a:moveTo>
                <a:cubicBezTo>
                  <a:pt x="2385695" y="4646900"/>
                  <a:pt x="2379395" y="4647198"/>
                  <a:pt x="2374334" y="4647793"/>
                </a:cubicBezTo>
                <a:cubicBezTo>
                  <a:pt x="2369274" y="4648388"/>
                  <a:pt x="2365256" y="4649182"/>
                  <a:pt x="2362279" y="4650174"/>
                </a:cubicBezTo>
                <a:cubicBezTo>
                  <a:pt x="2359303" y="4651167"/>
                  <a:pt x="2357170" y="4652456"/>
                  <a:pt x="2355880" y="4654044"/>
                </a:cubicBezTo>
                <a:cubicBezTo>
                  <a:pt x="2354590" y="4655631"/>
                  <a:pt x="2353945" y="4657417"/>
                  <a:pt x="2353945" y="4659402"/>
                </a:cubicBezTo>
                <a:lnTo>
                  <a:pt x="2353945" y="5009148"/>
                </a:lnTo>
                <a:cubicBezTo>
                  <a:pt x="2353945" y="5017879"/>
                  <a:pt x="2356177" y="5024179"/>
                  <a:pt x="2360642" y="5028049"/>
                </a:cubicBezTo>
                <a:cubicBezTo>
                  <a:pt x="2365107" y="5031918"/>
                  <a:pt x="2370614" y="5033853"/>
                  <a:pt x="2377162" y="5033853"/>
                </a:cubicBezTo>
                <a:lnTo>
                  <a:pt x="2553672" y="5033853"/>
                </a:lnTo>
                <a:cubicBezTo>
                  <a:pt x="2555657" y="5033853"/>
                  <a:pt x="2557393" y="5033258"/>
                  <a:pt x="2558881" y="5032067"/>
                </a:cubicBezTo>
                <a:cubicBezTo>
                  <a:pt x="2560370" y="5030877"/>
                  <a:pt x="2561610" y="5028942"/>
                  <a:pt x="2562602" y="5026263"/>
                </a:cubicBezTo>
                <a:cubicBezTo>
                  <a:pt x="2563594" y="5023584"/>
                  <a:pt x="2564338" y="5020211"/>
                  <a:pt x="2564834" y="5016143"/>
                </a:cubicBezTo>
                <a:cubicBezTo>
                  <a:pt x="2565330" y="5012075"/>
                  <a:pt x="2565578" y="5007064"/>
                  <a:pt x="2565578" y="5001111"/>
                </a:cubicBezTo>
                <a:cubicBezTo>
                  <a:pt x="2565578" y="4995158"/>
                  <a:pt x="2565330" y="4990147"/>
                  <a:pt x="2564834" y="4986079"/>
                </a:cubicBezTo>
                <a:cubicBezTo>
                  <a:pt x="2564338" y="4982011"/>
                  <a:pt x="2563594" y="4978737"/>
                  <a:pt x="2562602" y="4976257"/>
                </a:cubicBezTo>
                <a:cubicBezTo>
                  <a:pt x="2561610" y="4973776"/>
                  <a:pt x="2560370" y="4971990"/>
                  <a:pt x="2558881" y="4970899"/>
                </a:cubicBezTo>
                <a:cubicBezTo>
                  <a:pt x="2557393" y="4969808"/>
                  <a:pt x="2555657" y="4969262"/>
                  <a:pt x="2553672" y="4969262"/>
                </a:cubicBezTo>
                <a:lnTo>
                  <a:pt x="2432526" y="4969262"/>
                </a:lnTo>
                <a:lnTo>
                  <a:pt x="2432526" y="4659402"/>
                </a:lnTo>
                <a:cubicBezTo>
                  <a:pt x="2432526" y="4657417"/>
                  <a:pt x="2431881" y="4655631"/>
                  <a:pt x="2430591" y="4654044"/>
                </a:cubicBezTo>
                <a:cubicBezTo>
                  <a:pt x="2429302" y="4652456"/>
                  <a:pt x="2427168" y="4651167"/>
                  <a:pt x="2424192" y="4650174"/>
                </a:cubicBezTo>
                <a:cubicBezTo>
                  <a:pt x="2421215" y="4649182"/>
                  <a:pt x="2417247" y="4648388"/>
                  <a:pt x="2412286" y="4647793"/>
                </a:cubicBezTo>
                <a:cubicBezTo>
                  <a:pt x="2407325" y="4647198"/>
                  <a:pt x="2400975" y="4646900"/>
                  <a:pt x="2393236" y="4646900"/>
                </a:cubicBezTo>
                <a:close/>
                <a:moveTo>
                  <a:pt x="2231311" y="4646900"/>
                </a:moveTo>
                <a:cubicBezTo>
                  <a:pt x="2223770" y="4646900"/>
                  <a:pt x="2217519" y="4647198"/>
                  <a:pt x="2212558" y="4647793"/>
                </a:cubicBezTo>
                <a:cubicBezTo>
                  <a:pt x="2207597" y="4648388"/>
                  <a:pt x="2203579" y="4649182"/>
                  <a:pt x="2200503" y="4650174"/>
                </a:cubicBezTo>
                <a:cubicBezTo>
                  <a:pt x="2197427" y="4651167"/>
                  <a:pt x="2195245" y="4652456"/>
                  <a:pt x="2193955" y="4654044"/>
                </a:cubicBezTo>
                <a:cubicBezTo>
                  <a:pt x="2192665" y="4655631"/>
                  <a:pt x="2192020" y="4657417"/>
                  <a:pt x="2192020" y="4659402"/>
                </a:cubicBezTo>
                <a:lnTo>
                  <a:pt x="2192020" y="5023138"/>
                </a:lnTo>
                <a:cubicBezTo>
                  <a:pt x="2192020" y="5025122"/>
                  <a:pt x="2192665" y="5026908"/>
                  <a:pt x="2193955" y="5028495"/>
                </a:cubicBezTo>
                <a:cubicBezTo>
                  <a:pt x="2195245" y="5030083"/>
                  <a:pt x="2197378" y="5031373"/>
                  <a:pt x="2200354" y="5032365"/>
                </a:cubicBezTo>
                <a:cubicBezTo>
                  <a:pt x="2203331" y="5033357"/>
                  <a:pt x="2207349" y="5034151"/>
                  <a:pt x="2212409" y="5034746"/>
                </a:cubicBezTo>
                <a:cubicBezTo>
                  <a:pt x="2217470" y="5035342"/>
                  <a:pt x="2223770" y="5035639"/>
                  <a:pt x="2231311" y="5035639"/>
                </a:cubicBezTo>
                <a:cubicBezTo>
                  <a:pt x="2239050" y="5035639"/>
                  <a:pt x="2245400" y="5035342"/>
                  <a:pt x="2250361" y="5034746"/>
                </a:cubicBezTo>
                <a:cubicBezTo>
                  <a:pt x="2255321" y="5034151"/>
                  <a:pt x="2259290" y="5033357"/>
                  <a:pt x="2262267" y="5032365"/>
                </a:cubicBezTo>
                <a:cubicBezTo>
                  <a:pt x="2265243" y="5031373"/>
                  <a:pt x="2267377" y="5030083"/>
                  <a:pt x="2268666" y="5028495"/>
                </a:cubicBezTo>
                <a:cubicBezTo>
                  <a:pt x="2269956" y="5026908"/>
                  <a:pt x="2270601" y="5025122"/>
                  <a:pt x="2270601" y="5023138"/>
                </a:cubicBezTo>
                <a:lnTo>
                  <a:pt x="2270601" y="4659402"/>
                </a:lnTo>
                <a:cubicBezTo>
                  <a:pt x="2270601" y="4657417"/>
                  <a:pt x="2269956" y="4655631"/>
                  <a:pt x="2268666" y="4654044"/>
                </a:cubicBezTo>
                <a:cubicBezTo>
                  <a:pt x="2267377" y="4652456"/>
                  <a:pt x="2265243" y="4651167"/>
                  <a:pt x="2262267" y="4650174"/>
                </a:cubicBezTo>
                <a:cubicBezTo>
                  <a:pt x="2259290" y="4649182"/>
                  <a:pt x="2255321" y="4648388"/>
                  <a:pt x="2250361" y="4647793"/>
                </a:cubicBezTo>
                <a:cubicBezTo>
                  <a:pt x="2245400" y="4647198"/>
                  <a:pt x="2239050" y="4646900"/>
                  <a:pt x="2231311" y="4646900"/>
                </a:cubicBezTo>
                <a:close/>
                <a:moveTo>
                  <a:pt x="8677949" y="4642138"/>
                </a:moveTo>
                <a:cubicBezTo>
                  <a:pt x="8647588" y="4642138"/>
                  <a:pt x="8620055" y="4646801"/>
                  <a:pt x="8595349" y="4656127"/>
                </a:cubicBezTo>
                <a:cubicBezTo>
                  <a:pt x="8570644" y="4665454"/>
                  <a:pt x="8549559" y="4678898"/>
                  <a:pt x="8532097" y="4696460"/>
                </a:cubicBezTo>
                <a:cubicBezTo>
                  <a:pt x="8514635" y="4714022"/>
                  <a:pt x="8501141" y="4735354"/>
                  <a:pt x="8491616" y="4760456"/>
                </a:cubicBezTo>
                <a:cubicBezTo>
                  <a:pt x="8482091" y="4785558"/>
                  <a:pt x="8477329" y="4813885"/>
                  <a:pt x="8477329" y="4845437"/>
                </a:cubicBezTo>
                <a:cubicBezTo>
                  <a:pt x="8477329" y="4875996"/>
                  <a:pt x="8481793" y="4903331"/>
                  <a:pt x="8490723" y="4927441"/>
                </a:cubicBezTo>
                <a:cubicBezTo>
                  <a:pt x="8499653" y="4951551"/>
                  <a:pt x="8512551" y="4971990"/>
                  <a:pt x="8529419" y="4988758"/>
                </a:cubicBezTo>
                <a:cubicBezTo>
                  <a:pt x="8546285" y="5005526"/>
                  <a:pt x="8566874" y="5018325"/>
                  <a:pt x="8591182" y="5027156"/>
                </a:cubicBezTo>
                <a:cubicBezTo>
                  <a:pt x="8615491" y="5035986"/>
                  <a:pt x="8643024" y="5040402"/>
                  <a:pt x="8673782" y="5040402"/>
                </a:cubicBezTo>
                <a:cubicBezTo>
                  <a:pt x="8684299" y="5040402"/>
                  <a:pt x="8694767" y="5039906"/>
                  <a:pt x="8705185" y="5038913"/>
                </a:cubicBezTo>
                <a:cubicBezTo>
                  <a:pt x="8715603" y="5037921"/>
                  <a:pt x="8725921" y="5036433"/>
                  <a:pt x="8736141" y="5034449"/>
                </a:cubicBezTo>
                <a:cubicBezTo>
                  <a:pt x="8746361" y="5032464"/>
                  <a:pt x="8756233" y="5030083"/>
                  <a:pt x="8765757" y="5027305"/>
                </a:cubicBezTo>
                <a:cubicBezTo>
                  <a:pt x="8775283" y="5024527"/>
                  <a:pt x="8783270" y="5021848"/>
                  <a:pt x="8789719" y="5019268"/>
                </a:cubicBezTo>
                <a:cubicBezTo>
                  <a:pt x="8796168" y="5016688"/>
                  <a:pt x="8800435" y="5013166"/>
                  <a:pt x="8802518" y="5008701"/>
                </a:cubicBezTo>
                <a:cubicBezTo>
                  <a:pt x="8804601" y="5004236"/>
                  <a:pt x="8805643" y="4999027"/>
                  <a:pt x="8805643" y="4993074"/>
                </a:cubicBezTo>
                <a:lnTo>
                  <a:pt x="8805643" y="4839781"/>
                </a:lnTo>
                <a:cubicBezTo>
                  <a:pt x="8805643" y="4835813"/>
                  <a:pt x="8805147" y="4832290"/>
                  <a:pt x="8804155" y="4829215"/>
                </a:cubicBezTo>
                <a:cubicBezTo>
                  <a:pt x="8803163" y="4826139"/>
                  <a:pt x="8801725" y="4823509"/>
                  <a:pt x="8799839" y="4821327"/>
                </a:cubicBezTo>
                <a:cubicBezTo>
                  <a:pt x="8797954" y="4819144"/>
                  <a:pt x="8795771" y="4817507"/>
                  <a:pt x="8793291" y="4816415"/>
                </a:cubicBezTo>
                <a:cubicBezTo>
                  <a:pt x="8790810" y="4815324"/>
                  <a:pt x="8787983" y="4814778"/>
                  <a:pt x="8784807" y="4814778"/>
                </a:cubicBezTo>
                <a:lnTo>
                  <a:pt x="8654732" y="4814778"/>
                </a:lnTo>
                <a:cubicBezTo>
                  <a:pt x="8652946" y="4814778"/>
                  <a:pt x="8651358" y="4815324"/>
                  <a:pt x="8649969" y="4816415"/>
                </a:cubicBezTo>
                <a:cubicBezTo>
                  <a:pt x="8648581" y="4817507"/>
                  <a:pt x="8647390" y="4819193"/>
                  <a:pt x="8646397" y="4821475"/>
                </a:cubicBezTo>
                <a:cubicBezTo>
                  <a:pt x="8645405" y="4823758"/>
                  <a:pt x="8644661" y="4826784"/>
                  <a:pt x="8644165" y="4830554"/>
                </a:cubicBezTo>
                <a:cubicBezTo>
                  <a:pt x="8643669" y="4834324"/>
                  <a:pt x="8643421" y="4838988"/>
                  <a:pt x="8643421" y="4844544"/>
                </a:cubicBezTo>
                <a:cubicBezTo>
                  <a:pt x="8643421" y="4855259"/>
                  <a:pt x="8644413" y="4862850"/>
                  <a:pt x="8646397" y="4867315"/>
                </a:cubicBezTo>
                <a:cubicBezTo>
                  <a:pt x="8648381" y="4871779"/>
                  <a:pt x="8651160" y="4874012"/>
                  <a:pt x="8654732" y="4874012"/>
                </a:cubicBezTo>
                <a:lnTo>
                  <a:pt x="8727657" y="4874012"/>
                </a:lnTo>
                <a:lnTo>
                  <a:pt x="8727657" y="4963309"/>
                </a:lnTo>
                <a:cubicBezTo>
                  <a:pt x="8720315" y="4967277"/>
                  <a:pt x="8712377" y="4970254"/>
                  <a:pt x="8703845" y="4972238"/>
                </a:cubicBezTo>
                <a:cubicBezTo>
                  <a:pt x="8695313" y="4974223"/>
                  <a:pt x="8686681" y="4975215"/>
                  <a:pt x="8677949" y="4975215"/>
                </a:cubicBezTo>
                <a:cubicBezTo>
                  <a:pt x="8660089" y="4975215"/>
                  <a:pt x="8643768" y="4972338"/>
                  <a:pt x="8628985" y="4966583"/>
                </a:cubicBezTo>
                <a:cubicBezTo>
                  <a:pt x="8614201" y="4960828"/>
                  <a:pt x="8601551" y="4952295"/>
                  <a:pt x="8591033" y="4940984"/>
                </a:cubicBezTo>
                <a:cubicBezTo>
                  <a:pt x="8580516" y="4929674"/>
                  <a:pt x="8572331" y="4915634"/>
                  <a:pt x="8566477" y="4898866"/>
                </a:cubicBezTo>
                <a:cubicBezTo>
                  <a:pt x="8560623" y="4882098"/>
                  <a:pt x="8557696" y="4862701"/>
                  <a:pt x="8557696" y="4840674"/>
                </a:cubicBezTo>
                <a:cubicBezTo>
                  <a:pt x="8557696" y="4820632"/>
                  <a:pt x="8560573" y="4802326"/>
                  <a:pt x="8566328" y="4785757"/>
                </a:cubicBezTo>
                <a:cubicBezTo>
                  <a:pt x="8572083" y="4769187"/>
                  <a:pt x="8580317" y="4754999"/>
                  <a:pt x="8591033" y="4743192"/>
                </a:cubicBezTo>
                <a:cubicBezTo>
                  <a:pt x="8601749" y="4731385"/>
                  <a:pt x="8614647" y="4722257"/>
                  <a:pt x="8629729" y="4715808"/>
                </a:cubicBezTo>
                <a:cubicBezTo>
                  <a:pt x="8644809" y="4709358"/>
                  <a:pt x="8661677" y="4706134"/>
                  <a:pt x="8680330" y="4706134"/>
                </a:cubicBezTo>
                <a:cubicBezTo>
                  <a:pt x="8697793" y="4706134"/>
                  <a:pt x="8713122" y="4707920"/>
                  <a:pt x="8726318" y="4711492"/>
                </a:cubicBezTo>
                <a:cubicBezTo>
                  <a:pt x="8739515" y="4715063"/>
                  <a:pt x="8750875" y="4718933"/>
                  <a:pt x="8760400" y="4723100"/>
                </a:cubicBezTo>
                <a:cubicBezTo>
                  <a:pt x="8769925" y="4727267"/>
                  <a:pt x="8777565" y="4731137"/>
                  <a:pt x="8783319" y="4734709"/>
                </a:cubicBezTo>
                <a:cubicBezTo>
                  <a:pt x="8789074" y="4738281"/>
                  <a:pt x="8793241" y="4740067"/>
                  <a:pt x="8795821" y="4740067"/>
                </a:cubicBezTo>
                <a:cubicBezTo>
                  <a:pt x="8797607" y="4740067"/>
                  <a:pt x="8799145" y="4739570"/>
                  <a:pt x="8800435" y="4738578"/>
                </a:cubicBezTo>
                <a:cubicBezTo>
                  <a:pt x="8801725" y="4737586"/>
                  <a:pt x="8802816" y="4735850"/>
                  <a:pt x="8803709" y="4733369"/>
                </a:cubicBezTo>
                <a:cubicBezTo>
                  <a:pt x="8804601" y="4730889"/>
                  <a:pt x="8805297" y="4727565"/>
                  <a:pt x="8805793" y="4723398"/>
                </a:cubicBezTo>
                <a:cubicBezTo>
                  <a:pt x="8806288" y="4719231"/>
                  <a:pt x="8806537" y="4714270"/>
                  <a:pt x="8806537" y="4708515"/>
                </a:cubicBezTo>
                <a:cubicBezTo>
                  <a:pt x="8806537" y="4698593"/>
                  <a:pt x="8805941" y="4691102"/>
                  <a:pt x="8804751" y="4686042"/>
                </a:cubicBezTo>
                <a:cubicBezTo>
                  <a:pt x="8803560" y="4680982"/>
                  <a:pt x="8801625" y="4677063"/>
                  <a:pt x="8798947" y="4674284"/>
                </a:cubicBezTo>
                <a:cubicBezTo>
                  <a:pt x="8796267" y="4671506"/>
                  <a:pt x="8791555" y="4668232"/>
                  <a:pt x="8784807" y="4664462"/>
                </a:cubicBezTo>
                <a:cubicBezTo>
                  <a:pt x="8778061" y="4660692"/>
                  <a:pt x="8769577" y="4657169"/>
                  <a:pt x="8759358" y="4653895"/>
                </a:cubicBezTo>
                <a:cubicBezTo>
                  <a:pt x="8749138" y="4650621"/>
                  <a:pt x="8737183" y="4647843"/>
                  <a:pt x="8723491" y="4645561"/>
                </a:cubicBezTo>
                <a:cubicBezTo>
                  <a:pt x="8709798" y="4643279"/>
                  <a:pt x="8694617" y="4642138"/>
                  <a:pt x="8677949" y="4642138"/>
                </a:cubicBezTo>
                <a:close/>
                <a:moveTo>
                  <a:pt x="5172749" y="4642138"/>
                </a:moveTo>
                <a:cubicBezTo>
                  <a:pt x="5142389" y="4642138"/>
                  <a:pt x="5114856" y="4646801"/>
                  <a:pt x="5090150" y="4656127"/>
                </a:cubicBezTo>
                <a:cubicBezTo>
                  <a:pt x="5065444" y="4665454"/>
                  <a:pt x="5044360" y="4678898"/>
                  <a:pt x="5026898" y="4696460"/>
                </a:cubicBezTo>
                <a:cubicBezTo>
                  <a:pt x="5009435" y="4714022"/>
                  <a:pt x="4995942" y="4735354"/>
                  <a:pt x="4986417" y="4760456"/>
                </a:cubicBezTo>
                <a:cubicBezTo>
                  <a:pt x="4976892" y="4785558"/>
                  <a:pt x="4972129" y="4813885"/>
                  <a:pt x="4972129" y="4845437"/>
                </a:cubicBezTo>
                <a:cubicBezTo>
                  <a:pt x="4972129" y="4875996"/>
                  <a:pt x="4976594" y="4903331"/>
                  <a:pt x="4985524" y="4927441"/>
                </a:cubicBezTo>
                <a:cubicBezTo>
                  <a:pt x="4994453" y="4951551"/>
                  <a:pt x="5007352" y="4971990"/>
                  <a:pt x="5024219" y="4988758"/>
                </a:cubicBezTo>
                <a:cubicBezTo>
                  <a:pt x="5041087" y="5005526"/>
                  <a:pt x="5061674" y="5018325"/>
                  <a:pt x="5085983" y="5027156"/>
                </a:cubicBezTo>
                <a:cubicBezTo>
                  <a:pt x="5110291" y="5035986"/>
                  <a:pt x="5137825" y="5040402"/>
                  <a:pt x="5168582" y="5040402"/>
                </a:cubicBezTo>
                <a:cubicBezTo>
                  <a:pt x="5179099" y="5040402"/>
                  <a:pt x="5189567" y="5039906"/>
                  <a:pt x="5199985" y="5038913"/>
                </a:cubicBezTo>
                <a:cubicBezTo>
                  <a:pt x="5210403" y="5037921"/>
                  <a:pt x="5220722" y="5036433"/>
                  <a:pt x="5230941" y="5034449"/>
                </a:cubicBezTo>
                <a:cubicBezTo>
                  <a:pt x="5241161" y="5032464"/>
                  <a:pt x="5251033" y="5030083"/>
                  <a:pt x="5260558" y="5027305"/>
                </a:cubicBezTo>
                <a:cubicBezTo>
                  <a:pt x="5270083" y="5024527"/>
                  <a:pt x="5278070" y="5021848"/>
                  <a:pt x="5284519" y="5019268"/>
                </a:cubicBezTo>
                <a:cubicBezTo>
                  <a:pt x="5290969" y="5016688"/>
                  <a:pt x="5295235" y="5013166"/>
                  <a:pt x="5297319" y="5008701"/>
                </a:cubicBezTo>
                <a:cubicBezTo>
                  <a:pt x="5299402" y="5004236"/>
                  <a:pt x="5300444" y="4999027"/>
                  <a:pt x="5300444" y="4993074"/>
                </a:cubicBezTo>
                <a:lnTo>
                  <a:pt x="5300444" y="4839781"/>
                </a:lnTo>
                <a:cubicBezTo>
                  <a:pt x="5300444" y="4835813"/>
                  <a:pt x="5299948" y="4832290"/>
                  <a:pt x="5298957" y="4829215"/>
                </a:cubicBezTo>
                <a:cubicBezTo>
                  <a:pt x="5297964" y="4826139"/>
                  <a:pt x="5296525" y="4823509"/>
                  <a:pt x="5294640" y="4821327"/>
                </a:cubicBezTo>
                <a:cubicBezTo>
                  <a:pt x="5292755" y="4819144"/>
                  <a:pt x="5290572" y="4817507"/>
                  <a:pt x="5288091" y="4816415"/>
                </a:cubicBezTo>
                <a:cubicBezTo>
                  <a:pt x="5285611" y="4815324"/>
                  <a:pt x="5282783" y="4814778"/>
                  <a:pt x="5279608" y="4814778"/>
                </a:cubicBezTo>
                <a:lnTo>
                  <a:pt x="5149532" y="4814778"/>
                </a:lnTo>
                <a:cubicBezTo>
                  <a:pt x="5147747" y="4814778"/>
                  <a:pt x="5146159" y="4815324"/>
                  <a:pt x="5144770" y="4816415"/>
                </a:cubicBezTo>
                <a:cubicBezTo>
                  <a:pt x="5143381" y="4817507"/>
                  <a:pt x="5142190" y="4819193"/>
                  <a:pt x="5141198" y="4821475"/>
                </a:cubicBezTo>
                <a:cubicBezTo>
                  <a:pt x="5140206" y="4823758"/>
                  <a:pt x="5139462" y="4826784"/>
                  <a:pt x="5138965" y="4830554"/>
                </a:cubicBezTo>
                <a:cubicBezTo>
                  <a:pt x="5138469" y="4834324"/>
                  <a:pt x="5138221" y="4838988"/>
                  <a:pt x="5138221" y="4844544"/>
                </a:cubicBezTo>
                <a:cubicBezTo>
                  <a:pt x="5138221" y="4855259"/>
                  <a:pt x="5139213" y="4862850"/>
                  <a:pt x="5141198" y="4867315"/>
                </a:cubicBezTo>
                <a:cubicBezTo>
                  <a:pt x="5143182" y="4871779"/>
                  <a:pt x="5145960" y="4874012"/>
                  <a:pt x="5149532" y="4874012"/>
                </a:cubicBezTo>
                <a:lnTo>
                  <a:pt x="5222458" y="4874012"/>
                </a:lnTo>
                <a:lnTo>
                  <a:pt x="5222458" y="4963309"/>
                </a:lnTo>
                <a:cubicBezTo>
                  <a:pt x="5215116" y="4967277"/>
                  <a:pt x="5207178" y="4970254"/>
                  <a:pt x="5198646" y="4972238"/>
                </a:cubicBezTo>
                <a:cubicBezTo>
                  <a:pt x="5190113" y="4974223"/>
                  <a:pt x="5181481" y="4975215"/>
                  <a:pt x="5172749" y="4975215"/>
                </a:cubicBezTo>
                <a:cubicBezTo>
                  <a:pt x="5154890" y="4975215"/>
                  <a:pt x="5138569" y="4972338"/>
                  <a:pt x="5123785" y="4966583"/>
                </a:cubicBezTo>
                <a:cubicBezTo>
                  <a:pt x="5109002" y="4960828"/>
                  <a:pt x="5096351" y="4952295"/>
                  <a:pt x="5085834" y="4940984"/>
                </a:cubicBezTo>
                <a:cubicBezTo>
                  <a:pt x="5075317" y="4929674"/>
                  <a:pt x="5067131" y="4915634"/>
                  <a:pt x="5061277" y="4898866"/>
                </a:cubicBezTo>
                <a:cubicBezTo>
                  <a:pt x="5055423" y="4882098"/>
                  <a:pt x="5052497" y="4862701"/>
                  <a:pt x="5052497" y="4840674"/>
                </a:cubicBezTo>
                <a:cubicBezTo>
                  <a:pt x="5052497" y="4820632"/>
                  <a:pt x="5055374" y="4802326"/>
                  <a:pt x="5061128" y="4785757"/>
                </a:cubicBezTo>
                <a:cubicBezTo>
                  <a:pt x="5066883" y="4769187"/>
                  <a:pt x="5075118" y="4754999"/>
                  <a:pt x="5085834" y="4743192"/>
                </a:cubicBezTo>
                <a:cubicBezTo>
                  <a:pt x="5096550" y="4731385"/>
                  <a:pt x="5109449" y="4722257"/>
                  <a:pt x="5124529" y="4715808"/>
                </a:cubicBezTo>
                <a:cubicBezTo>
                  <a:pt x="5139610" y="4709358"/>
                  <a:pt x="5156477" y="4706134"/>
                  <a:pt x="5175131" y="4706134"/>
                </a:cubicBezTo>
                <a:cubicBezTo>
                  <a:pt x="5192594" y="4706134"/>
                  <a:pt x="5207923" y="4707920"/>
                  <a:pt x="5221119" y="4711492"/>
                </a:cubicBezTo>
                <a:cubicBezTo>
                  <a:pt x="5234315" y="4715063"/>
                  <a:pt x="5245675" y="4718933"/>
                  <a:pt x="5255200" y="4723100"/>
                </a:cubicBezTo>
                <a:cubicBezTo>
                  <a:pt x="5264725" y="4727267"/>
                  <a:pt x="5272365" y="4731137"/>
                  <a:pt x="5278120" y="4734709"/>
                </a:cubicBezTo>
                <a:cubicBezTo>
                  <a:pt x="5283874" y="4738281"/>
                  <a:pt x="5288042" y="4740067"/>
                  <a:pt x="5290621" y="4740067"/>
                </a:cubicBezTo>
                <a:cubicBezTo>
                  <a:pt x="5292408" y="4740067"/>
                  <a:pt x="5293945" y="4739570"/>
                  <a:pt x="5295235" y="4738578"/>
                </a:cubicBezTo>
                <a:cubicBezTo>
                  <a:pt x="5296525" y="4737586"/>
                  <a:pt x="5297616" y="4735850"/>
                  <a:pt x="5298509" y="4733369"/>
                </a:cubicBezTo>
                <a:cubicBezTo>
                  <a:pt x="5299402" y="4730889"/>
                  <a:pt x="5300097" y="4727565"/>
                  <a:pt x="5300593" y="4723398"/>
                </a:cubicBezTo>
                <a:cubicBezTo>
                  <a:pt x="5301089" y="4719231"/>
                  <a:pt x="5301337" y="4714270"/>
                  <a:pt x="5301337" y="4708515"/>
                </a:cubicBezTo>
                <a:cubicBezTo>
                  <a:pt x="5301337" y="4698593"/>
                  <a:pt x="5300742" y="4691102"/>
                  <a:pt x="5299552" y="4686042"/>
                </a:cubicBezTo>
                <a:cubicBezTo>
                  <a:pt x="5298361" y="4680982"/>
                  <a:pt x="5296426" y="4677063"/>
                  <a:pt x="5293747" y="4674284"/>
                </a:cubicBezTo>
                <a:cubicBezTo>
                  <a:pt x="5291068" y="4671506"/>
                  <a:pt x="5286355" y="4668232"/>
                  <a:pt x="5279608" y="4664462"/>
                </a:cubicBezTo>
                <a:cubicBezTo>
                  <a:pt x="5272861" y="4660692"/>
                  <a:pt x="5264378" y="4657169"/>
                  <a:pt x="5254159" y="4653895"/>
                </a:cubicBezTo>
                <a:cubicBezTo>
                  <a:pt x="5243939" y="4650621"/>
                  <a:pt x="5231983" y="4647843"/>
                  <a:pt x="5218292" y="4645561"/>
                </a:cubicBezTo>
                <a:cubicBezTo>
                  <a:pt x="5204599" y="4643279"/>
                  <a:pt x="5189418" y="4642138"/>
                  <a:pt x="5172749" y="4642138"/>
                </a:cubicBezTo>
                <a:close/>
                <a:moveTo>
                  <a:pt x="10019783" y="4641840"/>
                </a:moveTo>
                <a:cubicBezTo>
                  <a:pt x="10002122" y="4641840"/>
                  <a:pt x="9985404" y="4644122"/>
                  <a:pt x="9969629" y="4648686"/>
                </a:cubicBezTo>
                <a:cubicBezTo>
                  <a:pt x="9953853" y="4653250"/>
                  <a:pt x="9940161" y="4660146"/>
                  <a:pt x="9928551" y="4669373"/>
                </a:cubicBezTo>
                <a:cubicBezTo>
                  <a:pt x="9916943" y="4678601"/>
                  <a:pt x="9907716" y="4690209"/>
                  <a:pt x="9900869" y="4704199"/>
                </a:cubicBezTo>
                <a:cubicBezTo>
                  <a:pt x="9894023" y="4718189"/>
                  <a:pt x="9890601" y="4734411"/>
                  <a:pt x="9890601" y="4752866"/>
                </a:cubicBezTo>
                <a:cubicBezTo>
                  <a:pt x="9890601" y="4768939"/>
                  <a:pt x="9892982" y="4782731"/>
                  <a:pt x="9897745" y="4794240"/>
                </a:cubicBezTo>
                <a:cubicBezTo>
                  <a:pt x="9902507" y="4805749"/>
                  <a:pt x="9908708" y="4815721"/>
                  <a:pt x="9916348" y="4824154"/>
                </a:cubicBezTo>
                <a:cubicBezTo>
                  <a:pt x="9923987" y="4832588"/>
                  <a:pt x="9932669" y="4839831"/>
                  <a:pt x="9942393" y="4845883"/>
                </a:cubicBezTo>
                <a:cubicBezTo>
                  <a:pt x="9952116" y="4851936"/>
                  <a:pt x="9962137" y="4857343"/>
                  <a:pt x="9972456" y="4862106"/>
                </a:cubicBezTo>
                <a:cubicBezTo>
                  <a:pt x="9982775" y="4866868"/>
                  <a:pt x="9992796" y="4871383"/>
                  <a:pt x="10002519" y="4875649"/>
                </a:cubicBezTo>
                <a:cubicBezTo>
                  <a:pt x="10012243" y="4879915"/>
                  <a:pt x="10020925" y="4884479"/>
                  <a:pt x="10028564" y="4889341"/>
                </a:cubicBezTo>
                <a:cubicBezTo>
                  <a:pt x="10036204" y="4894203"/>
                  <a:pt x="10042405" y="4899759"/>
                  <a:pt x="10047167" y="4906010"/>
                </a:cubicBezTo>
                <a:cubicBezTo>
                  <a:pt x="10051930" y="4912261"/>
                  <a:pt x="10054311" y="4919752"/>
                  <a:pt x="10054311" y="4928483"/>
                </a:cubicBezTo>
                <a:cubicBezTo>
                  <a:pt x="10054311" y="4936024"/>
                  <a:pt x="10052923" y="4942870"/>
                  <a:pt x="10050145" y="4949021"/>
                </a:cubicBezTo>
                <a:cubicBezTo>
                  <a:pt x="10047366" y="4955173"/>
                  <a:pt x="10043347" y="4960332"/>
                  <a:pt x="10038089" y="4964499"/>
                </a:cubicBezTo>
                <a:cubicBezTo>
                  <a:pt x="10032831" y="4968666"/>
                  <a:pt x="10026431" y="4971891"/>
                  <a:pt x="10018891" y="4974173"/>
                </a:cubicBezTo>
                <a:cubicBezTo>
                  <a:pt x="10011349" y="4976455"/>
                  <a:pt x="10002817" y="4977596"/>
                  <a:pt x="9993292" y="4977596"/>
                </a:cubicBezTo>
                <a:cubicBezTo>
                  <a:pt x="9978806" y="4977596"/>
                  <a:pt x="9966057" y="4975959"/>
                  <a:pt x="9955043" y="4972685"/>
                </a:cubicBezTo>
                <a:cubicBezTo>
                  <a:pt x="9944030" y="4969411"/>
                  <a:pt x="9934555" y="4965789"/>
                  <a:pt x="9926617" y="4961820"/>
                </a:cubicBezTo>
                <a:cubicBezTo>
                  <a:pt x="9918679" y="4957852"/>
                  <a:pt x="9912181" y="4954230"/>
                  <a:pt x="9907121" y="4950956"/>
                </a:cubicBezTo>
                <a:cubicBezTo>
                  <a:pt x="9902061" y="4947682"/>
                  <a:pt x="9898141" y="4946045"/>
                  <a:pt x="9895363" y="4946045"/>
                </a:cubicBezTo>
                <a:cubicBezTo>
                  <a:pt x="9893379" y="4946045"/>
                  <a:pt x="9891643" y="4946590"/>
                  <a:pt x="9890154" y="4947682"/>
                </a:cubicBezTo>
                <a:cubicBezTo>
                  <a:pt x="9888666" y="4948773"/>
                  <a:pt x="9887475" y="4950609"/>
                  <a:pt x="9886582" y="4953188"/>
                </a:cubicBezTo>
                <a:cubicBezTo>
                  <a:pt x="9885689" y="4955768"/>
                  <a:pt x="9885045" y="4959141"/>
                  <a:pt x="9884647" y="4963309"/>
                </a:cubicBezTo>
                <a:cubicBezTo>
                  <a:pt x="9884251" y="4967476"/>
                  <a:pt x="9884052" y="4972635"/>
                  <a:pt x="9884052" y="4978787"/>
                </a:cubicBezTo>
                <a:cubicBezTo>
                  <a:pt x="9884052" y="4987915"/>
                  <a:pt x="9884598" y="4994910"/>
                  <a:pt x="9885689" y="4999772"/>
                </a:cubicBezTo>
                <a:cubicBezTo>
                  <a:pt x="9886781" y="5004633"/>
                  <a:pt x="9888617" y="5008354"/>
                  <a:pt x="9891196" y="5010934"/>
                </a:cubicBezTo>
                <a:cubicBezTo>
                  <a:pt x="9893775" y="5013513"/>
                  <a:pt x="9897993" y="5016490"/>
                  <a:pt x="9903847" y="5019863"/>
                </a:cubicBezTo>
                <a:cubicBezTo>
                  <a:pt x="9909700" y="5023237"/>
                  <a:pt x="9916993" y="5026461"/>
                  <a:pt x="9925724" y="5029537"/>
                </a:cubicBezTo>
                <a:cubicBezTo>
                  <a:pt x="9934455" y="5032613"/>
                  <a:pt x="9944525" y="5035242"/>
                  <a:pt x="9955936" y="5037425"/>
                </a:cubicBezTo>
                <a:cubicBezTo>
                  <a:pt x="9967347" y="5039608"/>
                  <a:pt x="9979699" y="5040699"/>
                  <a:pt x="9992995" y="5040699"/>
                </a:cubicBezTo>
                <a:cubicBezTo>
                  <a:pt x="10012639" y="5040699"/>
                  <a:pt x="10031095" y="5038120"/>
                  <a:pt x="10048359" y="5032960"/>
                </a:cubicBezTo>
                <a:cubicBezTo>
                  <a:pt x="10065623" y="5027801"/>
                  <a:pt x="10080703" y="5020111"/>
                  <a:pt x="10093602" y="5009892"/>
                </a:cubicBezTo>
                <a:cubicBezTo>
                  <a:pt x="10106501" y="4999672"/>
                  <a:pt x="10116720" y="4986923"/>
                  <a:pt x="10124261" y="4971643"/>
                </a:cubicBezTo>
                <a:cubicBezTo>
                  <a:pt x="10131801" y="4956363"/>
                  <a:pt x="10135571" y="4938603"/>
                  <a:pt x="10135571" y="4918363"/>
                </a:cubicBezTo>
                <a:cubicBezTo>
                  <a:pt x="10135571" y="4902884"/>
                  <a:pt x="10133191" y="4889440"/>
                  <a:pt x="10128428" y="4878030"/>
                </a:cubicBezTo>
                <a:cubicBezTo>
                  <a:pt x="10123665" y="4866620"/>
                  <a:pt x="10117415" y="4856698"/>
                  <a:pt x="10109675" y="4848265"/>
                </a:cubicBezTo>
                <a:cubicBezTo>
                  <a:pt x="10101937" y="4839831"/>
                  <a:pt x="10093106" y="4832588"/>
                  <a:pt x="10083184" y="4826536"/>
                </a:cubicBezTo>
                <a:cubicBezTo>
                  <a:pt x="10073262" y="4820483"/>
                  <a:pt x="10063142" y="4815076"/>
                  <a:pt x="10052823" y="4810313"/>
                </a:cubicBezTo>
                <a:cubicBezTo>
                  <a:pt x="10042505" y="4805551"/>
                  <a:pt x="10032385" y="4801036"/>
                  <a:pt x="10022463" y="4796770"/>
                </a:cubicBezTo>
                <a:cubicBezTo>
                  <a:pt x="10012540" y="4792504"/>
                  <a:pt x="10003661" y="4787940"/>
                  <a:pt x="9995822" y="4783078"/>
                </a:cubicBezTo>
                <a:cubicBezTo>
                  <a:pt x="9987983" y="4778216"/>
                  <a:pt x="9981733" y="4772660"/>
                  <a:pt x="9977069" y="4766409"/>
                </a:cubicBezTo>
                <a:cubicBezTo>
                  <a:pt x="9972407" y="4760158"/>
                  <a:pt x="9970075" y="4752767"/>
                  <a:pt x="9970075" y="4744234"/>
                </a:cubicBezTo>
                <a:cubicBezTo>
                  <a:pt x="9970075" y="4738479"/>
                  <a:pt x="9971117" y="4733022"/>
                  <a:pt x="9973200" y="4727863"/>
                </a:cubicBezTo>
                <a:cubicBezTo>
                  <a:pt x="9975284" y="4722703"/>
                  <a:pt x="9978459" y="4718288"/>
                  <a:pt x="9982725" y="4714617"/>
                </a:cubicBezTo>
                <a:cubicBezTo>
                  <a:pt x="9986992" y="4710946"/>
                  <a:pt x="9992299" y="4708068"/>
                  <a:pt x="9998650" y="4705985"/>
                </a:cubicBezTo>
                <a:cubicBezTo>
                  <a:pt x="10005000" y="4703901"/>
                  <a:pt x="10012441" y="4702859"/>
                  <a:pt x="10020974" y="4702859"/>
                </a:cubicBezTo>
                <a:cubicBezTo>
                  <a:pt x="10031888" y="4702859"/>
                  <a:pt x="10041909" y="4704199"/>
                  <a:pt x="10051037" y="4706878"/>
                </a:cubicBezTo>
                <a:cubicBezTo>
                  <a:pt x="10060165" y="4709557"/>
                  <a:pt x="10068202" y="4712533"/>
                  <a:pt x="10075147" y="4715808"/>
                </a:cubicBezTo>
                <a:cubicBezTo>
                  <a:pt x="10082093" y="4719082"/>
                  <a:pt x="10087947" y="4722108"/>
                  <a:pt x="10092709" y="4724886"/>
                </a:cubicBezTo>
                <a:cubicBezTo>
                  <a:pt x="10097471" y="4727664"/>
                  <a:pt x="10100944" y="4729053"/>
                  <a:pt x="10103127" y="4729053"/>
                </a:cubicBezTo>
                <a:cubicBezTo>
                  <a:pt x="10105310" y="4729053"/>
                  <a:pt x="10107046" y="4728458"/>
                  <a:pt x="10108336" y="4727267"/>
                </a:cubicBezTo>
                <a:cubicBezTo>
                  <a:pt x="10109626" y="4726077"/>
                  <a:pt x="10110618" y="4724191"/>
                  <a:pt x="10111313" y="4721612"/>
                </a:cubicBezTo>
                <a:cubicBezTo>
                  <a:pt x="10112007" y="4719032"/>
                  <a:pt x="10112503" y="4715758"/>
                  <a:pt x="10112801" y="4711789"/>
                </a:cubicBezTo>
                <a:cubicBezTo>
                  <a:pt x="10113099" y="4707820"/>
                  <a:pt x="10113247" y="4702959"/>
                  <a:pt x="10113247" y="4697204"/>
                </a:cubicBezTo>
                <a:cubicBezTo>
                  <a:pt x="10113247" y="4692045"/>
                  <a:pt x="10113148" y="4687729"/>
                  <a:pt x="10112950" y="4684256"/>
                </a:cubicBezTo>
                <a:cubicBezTo>
                  <a:pt x="10112751" y="4680783"/>
                  <a:pt x="10112404" y="4677906"/>
                  <a:pt x="10111908" y="4675624"/>
                </a:cubicBezTo>
                <a:cubicBezTo>
                  <a:pt x="10111412" y="4673342"/>
                  <a:pt x="10110817" y="4671506"/>
                  <a:pt x="10110122" y="4670117"/>
                </a:cubicBezTo>
                <a:cubicBezTo>
                  <a:pt x="10109427" y="4668728"/>
                  <a:pt x="10108088" y="4667042"/>
                  <a:pt x="10106103" y="4665057"/>
                </a:cubicBezTo>
                <a:cubicBezTo>
                  <a:pt x="10104119" y="4663073"/>
                  <a:pt x="10100051" y="4660592"/>
                  <a:pt x="10093900" y="4657616"/>
                </a:cubicBezTo>
                <a:cubicBezTo>
                  <a:pt x="10087749" y="4654639"/>
                  <a:pt x="10080703" y="4651960"/>
                  <a:pt x="10072766" y="4649579"/>
                </a:cubicBezTo>
                <a:cubicBezTo>
                  <a:pt x="10064829" y="4647198"/>
                  <a:pt x="10056295" y="4645313"/>
                  <a:pt x="10047167" y="4643924"/>
                </a:cubicBezTo>
                <a:cubicBezTo>
                  <a:pt x="10038040" y="4642534"/>
                  <a:pt x="10028911" y="4641840"/>
                  <a:pt x="10019783" y="4641840"/>
                </a:cubicBezTo>
                <a:close/>
                <a:moveTo>
                  <a:pt x="9438759" y="4641840"/>
                </a:moveTo>
                <a:cubicBezTo>
                  <a:pt x="9421097" y="4641840"/>
                  <a:pt x="9404379" y="4644122"/>
                  <a:pt x="9388603" y="4648686"/>
                </a:cubicBezTo>
                <a:cubicBezTo>
                  <a:pt x="9372827" y="4653250"/>
                  <a:pt x="9359135" y="4660146"/>
                  <a:pt x="9347527" y="4669373"/>
                </a:cubicBezTo>
                <a:cubicBezTo>
                  <a:pt x="9335918" y="4678601"/>
                  <a:pt x="9326691" y="4690209"/>
                  <a:pt x="9319845" y="4704199"/>
                </a:cubicBezTo>
                <a:cubicBezTo>
                  <a:pt x="9312999" y="4718189"/>
                  <a:pt x="9309575" y="4734411"/>
                  <a:pt x="9309575" y="4752866"/>
                </a:cubicBezTo>
                <a:cubicBezTo>
                  <a:pt x="9309575" y="4768939"/>
                  <a:pt x="9311957" y="4782731"/>
                  <a:pt x="9316719" y="4794240"/>
                </a:cubicBezTo>
                <a:cubicBezTo>
                  <a:pt x="9321482" y="4805749"/>
                  <a:pt x="9327683" y="4815721"/>
                  <a:pt x="9335323" y="4824154"/>
                </a:cubicBezTo>
                <a:cubicBezTo>
                  <a:pt x="9342963" y="4832588"/>
                  <a:pt x="9351645" y="4839831"/>
                  <a:pt x="9361367" y="4845883"/>
                </a:cubicBezTo>
                <a:cubicBezTo>
                  <a:pt x="9371091" y="4851936"/>
                  <a:pt x="9381113" y="4857343"/>
                  <a:pt x="9391431" y="4862106"/>
                </a:cubicBezTo>
                <a:cubicBezTo>
                  <a:pt x="9401749" y="4866868"/>
                  <a:pt x="9411771" y="4871383"/>
                  <a:pt x="9421495" y="4875649"/>
                </a:cubicBezTo>
                <a:cubicBezTo>
                  <a:pt x="9431217" y="4879915"/>
                  <a:pt x="9439899" y="4884479"/>
                  <a:pt x="9447539" y="4889341"/>
                </a:cubicBezTo>
                <a:cubicBezTo>
                  <a:pt x="9455179" y="4894203"/>
                  <a:pt x="9461380" y="4899759"/>
                  <a:pt x="9466143" y="4906010"/>
                </a:cubicBezTo>
                <a:cubicBezTo>
                  <a:pt x="9470905" y="4912261"/>
                  <a:pt x="9473287" y="4919752"/>
                  <a:pt x="9473287" y="4928483"/>
                </a:cubicBezTo>
                <a:cubicBezTo>
                  <a:pt x="9473287" y="4936024"/>
                  <a:pt x="9471897" y="4942870"/>
                  <a:pt x="9469119" y="4949021"/>
                </a:cubicBezTo>
                <a:cubicBezTo>
                  <a:pt x="9466341" y="4955173"/>
                  <a:pt x="9462323" y="4960332"/>
                  <a:pt x="9457064" y="4964499"/>
                </a:cubicBezTo>
                <a:cubicBezTo>
                  <a:pt x="9451806" y="4968666"/>
                  <a:pt x="9445406" y="4971891"/>
                  <a:pt x="9437865" y="4974173"/>
                </a:cubicBezTo>
                <a:cubicBezTo>
                  <a:pt x="9430325" y="4976455"/>
                  <a:pt x="9421792" y="4977596"/>
                  <a:pt x="9412267" y="4977596"/>
                </a:cubicBezTo>
                <a:cubicBezTo>
                  <a:pt x="9397781" y="4977596"/>
                  <a:pt x="9385031" y="4975959"/>
                  <a:pt x="9374018" y="4972685"/>
                </a:cubicBezTo>
                <a:cubicBezTo>
                  <a:pt x="9363005" y="4969411"/>
                  <a:pt x="9353529" y="4965789"/>
                  <a:pt x="9345592" y="4961820"/>
                </a:cubicBezTo>
                <a:cubicBezTo>
                  <a:pt x="9337655" y="4957852"/>
                  <a:pt x="9331155" y="4954230"/>
                  <a:pt x="9326095" y="4950956"/>
                </a:cubicBezTo>
                <a:cubicBezTo>
                  <a:pt x="9321035" y="4947682"/>
                  <a:pt x="9317117" y="4946045"/>
                  <a:pt x="9314338" y="4946045"/>
                </a:cubicBezTo>
                <a:cubicBezTo>
                  <a:pt x="9312354" y="4946045"/>
                  <a:pt x="9310617" y="4946590"/>
                  <a:pt x="9309129" y="4947682"/>
                </a:cubicBezTo>
                <a:cubicBezTo>
                  <a:pt x="9307641" y="4948773"/>
                  <a:pt x="9306450" y="4950609"/>
                  <a:pt x="9305557" y="4953188"/>
                </a:cubicBezTo>
                <a:cubicBezTo>
                  <a:pt x="9304664" y="4955768"/>
                  <a:pt x="9304019" y="4959141"/>
                  <a:pt x="9303623" y="4963309"/>
                </a:cubicBezTo>
                <a:cubicBezTo>
                  <a:pt x="9303225" y="4967476"/>
                  <a:pt x="9303027" y="4972635"/>
                  <a:pt x="9303027" y="4978787"/>
                </a:cubicBezTo>
                <a:cubicBezTo>
                  <a:pt x="9303027" y="4987915"/>
                  <a:pt x="9303573" y="4994910"/>
                  <a:pt x="9304664" y="4999772"/>
                </a:cubicBezTo>
                <a:cubicBezTo>
                  <a:pt x="9305755" y="5004633"/>
                  <a:pt x="9307591" y="5008354"/>
                  <a:pt x="9310171" y="5010934"/>
                </a:cubicBezTo>
                <a:cubicBezTo>
                  <a:pt x="9312751" y="5013513"/>
                  <a:pt x="9316967" y="5016490"/>
                  <a:pt x="9322821" y="5019863"/>
                </a:cubicBezTo>
                <a:cubicBezTo>
                  <a:pt x="9328675" y="5023237"/>
                  <a:pt x="9335967" y="5026461"/>
                  <a:pt x="9344699" y="5029537"/>
                </a:cubicBezTo>
                <a:cubicBezTo>
                  <a:pt x="9353431" y="5032613"/>
                  <a:pt x="9363501" y="5035242"/>
                  <a:pt x="9374911" y="5037425"/>
                </a:cubicBezTo>
                <a:cubicBezTo>
                  <a:pt x="9386321" y="5039608"/>
                  <a:pt x="9398674" y="5040699"/>
                  <a:pt x="9411969" y="5040699"/>
                </a:cubicBezTo>
                <a:cubicBezTo>
                  <a:pt x="9431615" y="5040699"/>
                  <a:pt x="9450069" y="5038120"/>
                  <a:pt x="9467333" y="5032960"/>
                </a:cubicBezTo>
                <a:cubicBezTo>
                  <a:pt x="9484597" y="5027801"/>
                  <a:pt x="9499679" y="5020111"/>
                  <a:pt x="9512577" y="5009892"/>
                </a:cubicBezTo>
                <a:cubicBezTo>
                  <a:pt x="9525475" y="4999672"/>
                  <a:pt x="9535695" y="4986923"/>
                  <a:pt x="9543235" y="4971643"/>
                </a:cubicBezTo>
                <a:cubicBezTo>
                  <a:pt x="9550777" y="4956363"/>
                  <a:pt x="9554547" y="4938603"/>
                  <a:pt x="9554547" y="4918363"/>
                </a:cubicBezTo>
                <a:cubicBezTo>
                  <a:pt x="9554547" y="4902884"/>
                  <a:pt x="9552165" y="4889440"/>
                  <a:pt x="9547403" y="4878030"/>
                </a:cubicBezTo>
                <a:cubicBezTo>
                  <a:pt x="9542641" y="4866620"/>
                  <a:pt x="9536389" y="4856698"/>
                  <a:pt x="9528651" y="4848265"/>
                </a:cubicBezTo>
                <a:cubicBezTo>
                  <a:pt x="9520911" y="4839831"/>
                  <a:pt x="9512081" y="4832588"/>
                  <a:pt x="9502159" y="4826536"/>
                </a:cubicBezTo>
                <a:cubicBezTo>
                  <a:pt x="9492237" y="4820483"/>
                  <a:pt x="9482117" y="4815076"/>
                  <a:pt x="9471798" y="4810313"/>
                </a:cubicBezTo>
                <a:cubicBezTo>
                  <a:pt x="9461479" y="4805551"/>
                  <a:pt x="9451359" y="4801036"/>
                  <a:pt x="9441437" y="4796770"/>
                </a:cubicBezTo>
                <a:cubicBezTo>
                  <a:pt x="9431515" y="4792504"/>
                  <a:pt x="9422635" y="4787940"/>
                  <a:pt x="9414797" y="4783078"/>
                </a:cubicBezTo>
                <a:cubicBezTo>
                  <a:pt x="9406959" y="4778216"/>
                  <a:pt x="9400708" y="4772660"/>
                  <a:pt x="9396045" y="4766409"/>
                </a:cubicBezTo>
                <a:cubicBezTo>
                  <a:pt x="9391381" y="4760158"/>
                  <a:pt x="9389050" y="4752767"/>
                  <a:pt x="9389050" y="4744234"/>
                </a:cubicBezTo>
                <a:cubicBezTo>
                  <a:pt x="9389050" y="4738479"/>
                  <a:pt x="9390091" y="4733022"/>
                  <a:pt x="9392175" y="4727863"/>
                </a:cubicBezTo>
                <a:cubicBezTo>
                  <a:pt x="9394259" y="4722703"/>
                  <a:pt x="9397433" y="4718288"/>
                  <a:pt x="9401700" y="4714617"/>
                </a:cubicBezTo>
                <a:cubicBezTo>
                  <a:pt x="9405967" y="4710946"/>
                  <a:pt x="9411275" y="4708068"/>
                  <a:pt x="9417625" y="4705985"/>
                </a:cubicBezTo>
                <a:cubicBezTo>
                  <a:pt x="9423975" y="4703901"/>
                  <a:pt x="9431417" y="4702859"/>
                  <a:pt x="9439949" y="4702859"/>
                </a:cubicBezTo>
                <a:cubicBezTo>
                  <a:pt x="9450863" y="4702859"/>
                  <a:pt x="9460885" y="4704199"/>
                  <a:pt x="9470013" y="4706878"/>
                </a:cubicBezTo>
                <a:cubicBezTo>
                  <a:pt x="9479140" y="4709557"/>
                  <a:pt x="9487177" y="4712533"/>
                  <a:pt x="9494123" y="4715808"/>
                </a:cubicBezTo>
                <a:cubicBezTo>
                  <a:pt x="9501068" y="4719082"/>
                  <a:pt x="9506921" y="4722108"/>
                  <a:pt x="9511684" y="4724886"/>
                </a:cubicBezTo>
                <a:cubicBezTo>
                  <a:pt x="9516447" y="4727664"/>
                  <a:pt x="9519919" y="4729053"/>
                  <a:pt x="9522102" y="4729053"/>
                </a:cubicBezTo>
                <a:cubicBezTo>
                  <a:pt x="9524285" y="4729053"/>
                  <a:pt x="9526021" y="4728458"/>
                  <a:pt x="9527311" y="4727267"/>
                </a:cubicBezTo>
                <a:cubicBezTo>
                  <a:pt x="9528601" y="4726077"/>
                  <a:pt x="9529593" y="4724191"/>
                  <a:pt x="9530287" y="4721612"/>
                </a:cubicBezTo>
                <a:cubicBezTo>
                  <a:pt x="9530983" y="4719032"/>
                  <a:pt x="9531479" y="4715758"/>
                  <a:pt x="9531776" y="4711789"/>
                </a:cubicBezTo>
                <a:cubicBezTo>
                  <a:pt x="9532073" y="4707820"/>
                  <a:pt x="9532223" y="4702959"/>
                  <a:pt x="9532223" y="4697204"/>
                </a:cubicBezTo>
                <a:cubicBezTo>
                  <a:pt x="9532223" y="4692045"/>
                  <a:pt x="9532123" y="4687729"/>
                  <a:pt x="9531925" y="4684256"/>
                </a:cubicBezTo>
                <a:cubicBezTo>
                  <a:pt x="9531727" y="4680783"/>
                  <a:pt x="9531379" y="4677906"/>
                  <a:pt x="9530883" y="4675624"/>
                </a:cubicBezTo>
                <a:cubicBezTo>
                  <a:pt x="9530387" y="4673342"/>
                  <a:pt x="9529792" y="4671506"/>
                  <a:pt x="9529097" y="4670117"/>
                </a:cubicBezTo>
                <a:cubicBezTo>
                  <a:pt x="9528403" y="4668728"/>
                  <a:pt x="9527063" y="4667042"/>
                  <a:pt x="9525079" y="4665057"/>
                </a:cubicBezTo>
                <a:cubicBezTo>
                  <a:pt x="9523095" y="4663073"/>
                  <a:pt x="9519026" y="4660592"/>
                  <a:pt x="9512875" y="4657616"/>
                </a:cubicBezTo>
                <a:cubicBezTo>
                  <a:pt x="9506723" y="4654639"/>
                  <a:pt x="9499679" y="4651960"/>
                  <a:pt x="9491741" y="4649579"/>
                </a:cubicBezTo>
                <a:cubicBezTo>
                  <a:pt x="9483804" y="4647198"/>
                  <a:pt x="9475271" y="4645313"/>
                  <a:pt x="9466143" y="4643924"/>
                </a:cubicBezTo>
                <a:cubicBezTo>
                  <a:pt x="9457015" y="4642534"/>
                  <a:pt x="9447887" y="4641840"/>
                  <a:pt x="9438759" y="4641840"/>
                </a:cubicBezTo>
                <a:close/>
                <a:moveTo>
                  <a:pt x="7551023" y="4641840"/>
                </a:moveTo>
                <a:cubicBezTo>
                  <a:pt x="7520463" y="4641840"/>
                  <a:pt x="7493624" y="4646503"/>
                  <a:pt x="7470507" y="4655830"/>
                </a:cubicBezTo>
                <a:cubicBezTo>
                  <a:pt x="7447389" y="4665156"/>
                  <a:pt x="7427991" y="4678551"/>
                  <a:pt x="7412315" y="4696013"/>
                </a:cubicBezTo>
                <a:cubicBezTo>
                  <a:pt x="7396638" y="4713476"/>
                  <a:pt x="7384831" y="4734659"/>
                  <a:pt x="7376894" y="4759563"/>
                </a:cubicBezTo>
                <a:cubicBezTo>
                  <a:pt x="7368956" y="4784467"/>
                  <a:pt x="7364988" y="4812496"/>
                  <a:pt x="7364988" y="4843651"/>
                </a:cubicBezTo>
                <a:cubicBezTo>
                  <a:pt x="7364988" y="4877584"/>
                  <a:pt x="7368708" y="4906952"/>
                  <a:pt x="7376150" y="4931757"/>
                </a:cubicBezTo>
                <a:cubicBezTo>
                  <a:pt x="7383591" y="4956562"/>
                  <a:pt x="7394753" y="4977001"/>
                  <a:pt x="7409636" y="4993074"/>
                </a:cubicBezTo>
                <a:cubicBezTo>
                  <a:pt x="7424519" y="5009148"/>
                  <a:pt x="7443122" y="5021104"/>
                  <a:pt x="7465447" y="5028942"/>
                </a:cubicBezTo>
                <a:cubicBezTo>
                  <a:pt x="7487771" y="5036780"/>
                  <a:pt x="7513915" y="5040699"/>
                  <a:pt x="7543879" y="5040699"/>
                </a:cubicBezTo>
                <a:cubicBezTo>
                  <a:pt x="7574240" y="5040699"/>
                  <a:pt x="7600980" y="5036086"/>
                  <a:pt x="7624097" y="5026858"/>
                </a:cubicBezTo>
                <a:cubicBezTo>
                  <a:pt x="7647215" y="5017631"/>
                  <a:pt x="7666613" y="5004236"/>
                  <a:pt x="7682289" y="4986675"/>
                </a:cubicBezTo>
                <a:cubicBezTo>
                  <a:pt x="7697965" y="4969113"/>
                  <a:pt x="7709773" y="4947731"/>
                  <a:pt x="7717710" y="4922530"/>
                </a:cubicBezTo>
                <a:cubicBezTo>
                  <a:pt x="7725647" y="4897328"/>
                  <a:pt x="7729616" y="4868753"/>
                  <a:pt x="7729616" y="4836805"/>
                </a:cubicBezTo>
                <a:cubicBezTo>
                  <a:pt x="7729616" y="4803467"/>
                  <a:pt x="7725796" y="4774545"/>
                  <a:pt x="7718157" y="4750038"/>
                </a:cubicBezTo>
                <a:cubicBezTo>
                  <a:pt x="7710517" y="4725531"/>
                  <a:pt x="7699206" y="4705241"/>
                  <a:pt x="7684224" y="4689167"/>
                </a:cubicBezTo>
                <a:cubicBezTo>
                  <a:pt x="7669242" y="4673094"/>
                  <a:pt x="7650589" y="4661188"/>
                  <a:pt x="7628264" y="4653449"/>
                </a:cubicBezTo>
                <a:cubicBezTo>
                  <a:pt x="7605940" y="4645709"/>
                  <a:pt x="7580193" y="4641840"/>
                  <a:pt x="7551023" y="4641840"/>
                </a:cubicBezTo>
                <a:close/>
                <a:moveTo>
                  <a:pt x="6933684" y="4641840"/>
                </a:moveTo>
                <a:cubicBezTo>
                  <a:pt x="6916022" y="4641840"/>
                  <a:pt x="6899304" y="4644122"/>
                  <a:pt x="6883529" y="4648686"/>
                </a:cubicBezTo>
                <a:cubicBezTo>
                  <a:pt x="6867753" y="4653250"/>
                  <a:pt x="6854061" y="4660146"/>
                  <a:pt x="6842452" y="4669373"/>
                </a:cubicBezTo>
                <a:cubicBezTo>
                  <a:pt x="6830843" y="4678601"/>
                  <a:pt x="6821616" y="4690209"/>
                  <a:pt x="6814770" y="4704199"/>
                </a:cubicBezTo>
                <a:cubicBezTo>
                  <a:pt x="6807924" y="4718189"/>
                  <a:pt x="6804501" y="4734411"/>
                  <a:pt x="6804501" y="4752866"/>
                </a:cubicBezTo>
                <a:cubicBezTo>
                  <a:pt x="6804501" y="4768939"/>
                  <a:pt x="6806882" y="4782731"/>
                  <a:pt x="6811645" y="4794240"/>
                </a:cubicBezTo>
                <a:cubicBezTo>
                  <a:pt x="6816407" y="4805749"/>
                  <a:pt x="6822608" y="4815721"/>
                  <a:pt x="6830248" y="4824154"/>
                </a:cubicBezTo>
                <a:cubicBezTo>
                  <a:pt x="6837888" y="4832588"/>
                  <a:pt x="6846570" y="4839831"/>
                  <a:pt x="6856293" y="4845883"/>
                </a:cubicBezTo>
                <a:cubicBezTo>
                  <a:pt x="6866016" y="4851936"/>
                  <a:pt x="6876038" y="4857343"/>
                  <a:pt x="6886356" y="4862106"/>
                </a:cubicBezTo>
                <a:cubicBezTo>
                  <a:pt x="6896675" y="4866868"/>
                  <a:pt x="6906696" y="4871383"/>
                  <a:pt x="6916420" y="4875649"/>
                </a:cubicBezTo>
                <a:cubicBezTo>
                  <a:pt x="6926143" y="4879915"/>
                  <a:pt x="6934825" y="4884479"/>
                  <a:pt x="6942464" y="4889341"/>
                </a:cubicBezTo>
                <a:cubicBezTo>
                  <a:pt x="6950104" y="4894203"/>
                  <a:pt x="6956305" y="4899759"/>
                  <a:pt x="6961068" y="4906010"/>
                </a:cubicBezTo>
                <a:cubicBezTo>
                  <a:pt x="6965830" y="4912261"/>
                  <a:pt x="6968212" y="4919752"/>
                  <a:pt x="6968212" y="4928483"/>
                </a:cubicBezTo>
                <a:cubicBezTo>
                  <a:pt x="6968212" y="4936024"/>
                  <a:pt x="6966823" y="4942870"/>
                  <a:pt x="6964045" y="4949021"/>
                </a:cubicBezTo>
                <a:cubicBezTo>
                  <a:pt x="6961266" y="4955173"/>
                  <a:pt x="6957248" y="4960332"/>
                  <a:pt x="6951989" y="4964499"/>
                </a:cubicBezTo>
                <a:cubicBezTo>
                  <a:pt x="6946731" y="4968666"/>
                  <a:pt x="6940331" y="4971891"/>
                  <a:pt x="6932791" y="4974173"/>
                </a:cubicBezTo>
                <a:cubicBezTo>
                  <a:pt x="6925250" y="4976455"/>
                  <a:pt x="6916717" y="4977596"/>
                  <a:pt x="6907192" y="4977596"/>
                </a:cubicBezTo>
                <a:cubicBezTo>
                  <a:pt x="6892706" y="4977596"/>
                  <a:pt x="6879957" y="4975959"/>
                  <a:pt x="6868943" y="4972685"/>
                </a:cubicBezTo>
                <a:cubicBezTo>
                  <a:pt x="6857930" y="4969411"/>
                  <a:pt x="6848455" y="4965789"/>
                  <a:pt x="6840517" y="4961820"/>
                </a:cubicBezTo>
                <a:cubicBezTo>
                  <a:pt x="6832580" y="4957852"/>
                  <a:pt x="6826081" y="4954230"/>
                  <a:pt x="6821021" y="4950956"/>
                </a:cubicBezTo>
                <a:cubicBezTo>
                  <a:pt x="6815961" y="4947682"/>
                  <a:pt x="6812042" y="4946045"/>
                  <a:pt x="6809263" y="4946045"/>
                </a:cubicBezTo>
                <a:cubicBezTo>
                  <a:pt x="6807279" y="4946045"/>
                  <a:pt x="6805543" y="4946590"/>
                  <a:pt x="6804054" y="4947682"/>
                </a:cubicBezTo>
                <a:cubicBezTo>
                  <a:pt x="6802566" y="4948773"/>
                  <a:pt x="6801375" y="4950609"/>
                  <a:pt x="6800482" y="4953188"/>
                </a:cubicBezTo>
                <a:cubicBezTo>
                  <a:pt x="6799589" y="4955768"/>
                  <a:pt x="6798945" y="4959141"/>
                  <a:pt x="6798548" y="4963309"/>
                </a:cubicBezTo>
                <a:cubicBezTo>
                  <a:pt x="6798151" y="4967476"/>
                  <a:pt x="6797952" y="4972635"/>
                  <a:pt x="6797952" y="4978787"/>
                </a:cubicBezTo>
                <a:cubicBezTo>
                  <a:pt x="6797952" y="4987915"/>
                  <a:pt x="6798498" y="4994910"/>
                  <a:pt x="6799589" y="4999772"/>
                </a:cubicBezTo>
                <a:cubicBezTo>
                  <a:pt x="6800681" y="5004633"/>
                  <a:pt x="6802517" y="5008354"/>
                  <a:pt x="6805096" y="5010934"/>
                </a:cubicBezTo>
                <a:cubicBezTo>
                  <a:pt x="6807676" y="5013513"/>
                  <a:pt x="6811893" y="5016490"/>
                  <a:pt x="6817747" y="5019863"/>
                </a:cubicBezTo>
                <a:cubicBezTo>
                  <a:pt x="6823600" y="5023237"/>
                  <a:pt x="6830893" y="5026461"/>
                  <a:pt x="6839624" y="5029537"/>
                </a:cubicBezTo>
                <a:cubicBezTo>
                  <a:pt x="6848356" y="5032613"/>
                  <a:pt x="6858426" y="5035242"/>
                  <a:pt x="6869836" y="5037425"/>
                </a:cubicBezTo>
                <a:cubicBezTo>
                  <a:pt x="6881247" y="5039608"/>
                  <a:pt x="6893599" y="5040699"/>
                  <a:pt x="6906895" y="5040699"/>
                </a:cubicBezTo>
                <a:cubicBezTo>
                  <a:pt x="6926540" y="5040699"/>
                  <a:pt x="6944995" y="5038120"/>
                  <a:pt x="6962259" y="5032960"/>
                </a:cubicBezTo>
                <a:cubicBezTo>
                  <a:pt x="6979523" y="5027801"/>
                  <a:pt x="6994604" y="5020111"/>
                  <a:pt x="7007502" y="5009892"/>
                </a:cubicBezTo>
                <a:cubicBezTo>
                  <a:pt x="7020401" y="4999672"/>
                  <a:pt x="7030620" y="4986923"/>
                  <a:pt x="7038161" y="4971643"/>
                </a:cubicBezTo>
                <a:cubicBezTo>
                  <a:pt x="7045702" y="4956363"/>
                  <a:pt x="7049472" y="4938603"/>
                  <a:pt x="7049472" y="4918363"/>
                </a:cubicBezTo>
                <a:cubicBezTo>
                  <a:pt x="7049472" y="4902884"/>
                  <a:pt x="7047091" y="4889440"/>
                  <a:pt x="7042328" y="4878030"/>
                </a:cubicBezTo>
                <a:cubicBezTo>
                  <a:pt x="7037566" y="4866620"/>
                  <a:pt x="7031315" y="4856698"/>
                  <a:pt x="7023576" y="4848265"/>
                </a:cubicBezTo>
                <a:cubicBezTo>
                  <a:pt x="7015837" y="4839831"/>
                  <a:pt x="7007006" y="4832588"/>
                  <a:pt x="6997084" y="4826536"/>
                </a:cubicBezTo>
                <a:cubicBezTo>
                  <a:pt x="6987162" y="4820483"/>
                  <a:pt x="6977042" y="4815076"/>
                  <a:pt x="6966723" y="4810313"/>
                </a:cubicBezTo>
                <a:cubicBezTo>
                  <a:pt x="6956405" y="4805551"/>
                  <a:pt x="6946285" y="4801036"/>
                  <a:pt x="6936363" y="4796770"/>
                </a:cubicBezTo>
                <a:cubicBezTo>
                  <a:pt x="6926440" y="4792504"/>
                  <a:pt x="6917561" y="4787940"/>
                  <a:pt x="6909722" y="4783078"/>
                </a:cubicBezTo>
                <a:cubicBezTo>
                  <a:pt x="6901884" y="4778216"/>
                  <a:pt x="6895633" y="4772660"/>
                  <a:pt x="6890970" y="4766409"/>
                </a:cubicBezTo>
                <a:cubicBezTo>
                  <a:pt x="6886307" y="4760158"/>
                  <a:pt x="6883975" y="4752767"/>
                  <a:pt x="6883975" y="4744234"/>
                </a:cubicBezTo>
                <a:cubicBezTo>
                  <a:pt x="6883975" y="4738479"/>
                  <a:pt x="6885017" y="4733022"/>
                  <a:pt x="6887100" y="4727863"/>
                </a:cubicBezTo>
                <a:cubicBezTo>
                  <a:pt x="6889184" y="4722703"/>
                  <a:pt x="6892359" y="4718288"/>
                  <a:pt x="6896625" y="4714617"/>
                </a:cubicBezTo>
                <a:cubicBezTo>
                  <a:pt x="6900892" y="4710946"/>
                  <a:pt x="6906200" y="4708068"/>
                  <a:pt x="6912550" y="4705985"/>
                </a:cubicBezTo>
                <a:cubicBezTo>
                  <a:pt x="6918900" y="4703901"/>
                  <a:pt x="6926342" y="4702859"/>
                  <a:pt x="6934874" y="4702859"/>
                </a:cubicBezTo>
                <a:cubicBezTo>
                  <a:pt x="6945788" y="4702859"/>
                  <a:pt x="6955810" y="4704199"/>
                  <a:pt x="6964938" y="4706878"/>
                </a:cubicBezTo>
                <a:cubicBezTo>
                  <a:pt x="6974065" y="4709557"/>
                  <a:pt x="6982102" y="4712533"/>
                  <a:pt x="6989048" y="4715808"/>
                </a:cubicBezTo>
                <a:cubicBezTo>
                  <a:pt x="6995993" y="4719082"/>
                  <a:pt x="7001847" y="4722108"/>
                  <a:pt x="7006609" y="4724886"/>
                </a:cubicBezTo>
                <a:cubicBezTo>
                  <a:pt x="7011372" y="4727664"/>
                  <a:pt x="7014844" y="4729053"/>
                  <a:pt x="7017027" y="4729053"/>
                </a:cubicBezTo>
                <a:cubicBezTo>
                  <a:pt x="7019210" y="4729053"/>
                  <a:pt x="7020946" y="4728458"/>
                  <a:pt x="7022236" y="4727267"/>
                </a:cubicBezTo>
                <a:cubicBezTo>
                  <a:pt x="7023526" y="4726077"/>
                  <a:pt x="7024518" y="4724191"/>
                  <a:pt x="7025213" y="4721612"/>
                </a:cubicBezTo>
                <a:cubicBezTo>
                  <a:pt x="7025908" y="4719032"/>
                  <a:pt x="7026404" y="4715758"/>
                  <a:pt x="7026701" y="4711789"/>
                </a:cubicBezTo>
                <a:cubicBezTo>
                  <a:pt x="7026999" y="4707820"/>
                  <a:pt x="7027148" y="4702959"/>
                  <a:pt x="7027148" y="4697204"/>
                </a:cubicBezTo>
                <a:cubicBezTo>
                  <a:pt x="7027148" y="4692045"/>
                  <a:pt x="7027048" y="4687729"/>
                  <a:pt x="7026850" y="4684256"/>
                </a:cubicBezTo>
                <a:cubicBezTo>
                  <a:pt x="7026652" y="4680783"/>
                  <a:pt x="7026304" y="4677906"/>
                  <a:pt x="7025808" y="4675624"/>
                </a:cubicBezTo>
                <a:cubicBezTo>
                  <a:pt x="7025312" y="4673342"/>
                  <a:pt x="7024717" y="4671506"/>
                  <a:pt x="7024022" y="4670117"/>
                </a:cubicBezTo>
                <a:cubicBezTo>
                  <a:pt x="7023328" y="4668728"/>
                  <a:pt x="7021988" y="4667042"/>
                  <a:pt x="7020004" y="4665057"/>
                </a:cubicBezTo>
                <a:cubicBezTo>
                  <a:pt x="7018020" y="4663073"/>
                  <a:pt x="7013951" y="4660592"/>
                  <a:pt x="7007800" y="4657616"/>
                </a:cubicBezTo>
                <a:cubicBezTo>
                  <a:pt x="7001649" y="4654639"/>
                  <a:pt x="6994604" y="4651960"/>
                  <a:pt x="6986666" y="4649579"/>
                </a:cubicBezTo>
                <a:cubicBezTo>
                  <a:pt x="6978729" y="4647198"/>
                  <a:pt x="6970196" y="4645313"/>
                  <a:pt x="6961068" y="4643924"/>
                </a:cubicBezTo>
                <a:cubicBezTo>
                  <a:pt x="6951940" y="4642534"/>
                  <a:pt x="6942812" y="4641840"/>
                  <a:pt x="6933684" y="4641840"/>
                </a:cubicBezTo>
                <a:close/>
                <a:moveTo>
                  <a:pt x="3161784" y="4641840"/>
                </a:moveTo>
                <a:cubicBezTo>
                  <a:pt x="3144123" y="4641840"/>
                  <a:pt x="3127405" y="4644122"/>
                  <a:pt x="3111629" y="4648686"/>
                </a:cubicBezTo>
                <a:cubicBezTo>
                  <a:pt x="3095853" y="4653250"/>
                  <a:pt x="3082161" y="4660146"/>
                  <a:pt x="3070552" y="4669373"/>
                </a:cubicBezTo>
                <a:cubicBezTo>
                  <a:pt x="3058944" y="4678601"/>
                  <a:pt x="3049717" y="4690209"/>
                  <a:pt x="3042870" y="4704199"/>
                </a:cubicBezTo>
                <a:cubicBezTo>
                  <a:pt x="3036024" y="4718189"/>
                  <a:pt x="3032601" y="4734411"/>
                  <a:pt x="3032601" y="4752866"/>
                </a:cubicBezTo>
                <a:cubicBezTo>
                  <a:pt x="3032601" y="4768939"/>
                  <a:pt x="3034982" y="4782731"/>
                  <a:pt x="3039745" y="4794240"/>
                </a:cubicBezTo>
                <a:cubicBezTo>
                  <a:pt x="3044508" y="4805749"/>
                  <a:pt x="3050709" y="4815721"/>
                  <a:pt x="3058349" y="4824154"/>
                </a:cubicBezTo>
                <a:cubicBezTo>
                  <a:pt x="3065988" y="4832588"/>
                  <a:pt x="3074670" y="4839831"/>
                  <a:pt x="3084393" y="4845883"/>
                </a:cubicBezTo>
                <a:cubicBezTo>
                  <a:pt x="3094117" y="4851936"/>
                  <a:pt x="3104138" y="4857343"/>
                  <a:pt x="3114457" y="4862106"/>
                </a:cubicBezTo>
                <a:cubicBezTo>
                  <a:pt x="3124775" y="4866868"/>
                  <a:pt x="3134797" y="4871383"/>
                  <a:pt x="3144520" y="4875649"/>
                </a:cubicBezTo>
                <a:cubicBezTo>
                  <a:pt x="3154243" y="4879915"/>
                  <a:pt x="3162925" y="4884479"/>
                  <a:pt x="3170565" y="4889341"/>
                </a:cubicBezTo>
                <a:cubicBezTo>
                  <a:pt x="3178205" y="4894203"/>
                  <a:pt x="3184406" y="4899759"/>
                  <a:pt x="3189168" y="4906010"/>
                </a:cubicBezTo>
                <a:cubicBezTo>
                  <a:pt x="3193931" y="4912261"/>
                  <a:pt x="3196312" y="4919752"/>
                  <a:pt x="3196312" y="4928483"/>
                </a:cubicBezTo>
                <a:cubicBezTo>
                  <a:pt x="3196312" y="4936024"/>
                  <a:pt x="3194923" y="4942870"/>
                  <a:pt x="3192145" y="4949021"/>
                </a:cubicBezTo>
                <a:cubicBezTo>
                  <a:pt x="3189367" y="4955173"/>
                  <a:pt x="3185349" y="4960332"/>
                  <a:pt x="3180090" y="4964499"/>
                </a:cubicBezTo>
                <a:cubicBezTo>
                  <a:pt x="3174831" y="4968666"/>
                  <a:pt x="3168432" y="4971891"/>
                  <a:pt x="3160891" y="4974173"/>
                </a:cubicBezTo>
                <a:cubicBezTo>
                  <a:pt x="3153350" y="4976455"/>
                  <a:pt x="3144818" y="4977596"/>
                  <a:pt x="3135293" y="4977596"/>
                </a:cubicBezTo>
                <a:cubicBezTo>
                  <a:pt x="3120807" y="4977596"/>
                  <a:pt x="3108057" y="4975959"/>
                  <a:pt x="3097044" y="4972685"/>
                </a:cubicBezTo>
                <a:cubicBezTo>
                  <a:pt x="3086031" y="4969411"/>
                  <a:pt x="3076555" y="4965789"/>
                  <a:pt x="3068618" y="4961820"/>
                </a:cubicBezTo>
                <a:cubicBezTo>
                  <a:pt x="3060680" y="4957852"/>
                  <a:pt x="3054181" y="4954230"/>
                  <a:pt x="3049121" y="4950956"/>
                </a:cubicBezTo>
                <a:cubicBezTo>
                  <a:pt x="3044061" y="4947682"/>
                  <a:pt x="3040142" y="4946045"/>
                  <a:pt x="3037364" y="4946045"/>
                </a:cubicBezTo>
                <a:cubicBezTo>
                  <a:pt x="3035379" y="4946045"/>
                  <a:pt x="3033643" y="4946590"/>
                  <a:pt x="3032155" y="4947682"/>
                </a:cubicBezTo>
                <a:cubicBezTo>
                  <a:pt x="3030667" y="4948773"/>
                  <a:pt x="3029476" y="4950609"/>
                  <a:pt x="3028583" y="4953188"/>
                </a:cubicBezTo>
                <a:cubicBezTo>
                  <a:pt x="3027690" y="4955768"/>
                  <a:pt x="3027045" y="4959141"/>
                  <a:pt x="3026648" y="4963309"/>
                </a:cubicBezTo>
                <a:cubicBezTo>
                  <a:pt x="3026251" y="4967476"/>
                  <a:pt x="3026053" y="4972635"/>
                  <a:pt x="3026053" y="4978787"/>
                </a:cubicBezTo>
                <a:cubicBezTo>
                  <a:pt x="3026053" y="4987915"/>
                  <a:pt x="3026598" y="4994910"/>
                  <a:pt x="3027690" y="4999772"/>
                </a:cubicBezTo>
                <a:cubicBezTo>
                  <a:pt x="3028781" y="5004633"/>
                  <a:pt x="3030617" y="5008354"/>
                  <a:pt x="3033197" y="5010934"/>
                </a:cubicBezTo>
                <a:cubicBezTo>
                  <a:pt x="3035776" y="5013513"/>
                  <a:pt x="3039993" y="5016490"/>
                  <a:pt x="3045847" y="5019863"/>
                </a:cubicBezTo>
                <a:cubicBezTo>
                  <a:pt x="3051701" y="5023237"/>
                  <a:pt x="3058993" y="5026461"/>
                  <a:pt x="3067725" y="5029537"/>
                </a:cubicBezTo>
                <a:cubicBezTo>
                  <a:pt x="3076456" y="5032613"/>
                  <a:pt x="3086527" y="5035242"/>
                  <a:pt x="3097937" y="5037425"/>
                </a:cubicBezTo>
                <a:cubicBezTo>
                  <a:pt x="3109347" y="5039608"/>
                  <a:pt x="3121700" y="5040699"/>
                  <a:pt x="3134995" y="5040699"/>
                </a:cubicBezTo>
                <a:cubicBezTo>
                  <a:pt x="3154640" y="5040699"/>
                  <a:pt x="3173095" y="5038120"/>
                  <a:pt x="3190359" y="5032960"/>
                </a:cubicBezTo>
                <a:cubicBezTo>
                  <a:pt x="3207623" y="5027801"/>
                  <a:pt x="3222704" y="5020111"/>
                  <a:pt x="3235603" y="5009892"/>
                </a:cubicBezTo>
                <a:cubicBezTo>
                  <a:pt x="3248501" y="4999672"/>
                  <a:pt x="3258721" y="4986923"/>
                  <a:pt x="3266261" y="4971643"/>
                </a:cubicBezTo>
                <a:cubicBezTo>
                  <a:pt x="3273802" y="4956363"/>
                  <a:pt x="3277572" y="4938603"/>
                  <a:pt x="3277572" y="4918363"/>
                </a:cubicBezTo>
                <a:cubicBezTo>
                  <a:pt x="3277572" y="4902884"/>
                  <a:pt x="3275191" y="4889440"/>
                  <a:pt x="3270429" y="4878030"/>
                </a:cubicBezTo>
                <a:cubicBezTo>
                  <a:pt x="3265666" y="4866620"/>
                  <a:pt x="3259415" y="4856698"/>
                  <a:pt x="3251676" y="4848265"/>
                </a:cubicBezTo>
                <a:cubicBezTo>
                  <a:pt x="3243937" y="4839831"/>
                  <a:pt x="3235107" y="4832588"/>
                  <a:pt x="3225185" y="4826536"/>
                </a:cubicBezTo>
                <a:cubicBezTo>
                  <a:pt x="3215263" y="4820483"/>
                  <a:pt x="3205143" y="4815076"/>
                  <a:pt x="3194824" y="4810313"/>
                </a:cubicBezTo>
                <a:cubicBezTo>
                  <a:pt x="3184505" y="4805551"/>
                  <a:pt x="3174385" y="4801036"/>
                  <a:pt x="3164463" y="4796770"/>
                </a:cubicBezTo>
                <a:cubicBezTo>
                  <a:pt x="3154541" y="4792504"/>
                  <a:pt x="3145661" y="4787940"/>
                  <a:pt x="3137823" y="4783078"/>
                </a:cubicBezTo>
                <a:cubicBezTo>
                  <a:pt x="3129984" y="4778216"/>
                  <a:pt x="3123734" y="4772660"/>
                  <a:pt x="3119070" y="4766409"/>
                </a:cubicBezTo>
                <a:cubicBezTo>
                  <a:pt x="3114407" y="4760158"/>
                  <a:pt x="3112076" y="4752767"/>
                  <a:pt x="3112076" y="4744234"/>
                </a:cubicBezTo>
                <a:cubicBezTo>
                  <a:pt x="3112076" y="4738479"/>
                  <a:pt x="3113117" y="4733022"/>
                  <a:pt x="3115201" y="4727863"/>
                </a:cubicBezTo>
                <a:cubicBezTo>
                  <a:pt x="3117284" y="4722703"/>
                  <a:pt x="3120459" y="4718288"/>
                  <a:pt x="3124726" y="4714617"/>
                </a:cubicBezTo>
                <a:cubicBezTo>
                  <a:pt x="3128992" y="4710946"/>
                  <a:pt x="3134300" y="4708068"/>
                  <a:pt x="3140651" y="4705985"/>
                </a:cubicBezTo>
                <a:cubicBezTo>
                  <a:pt x="3147001" y="4703901"/>
                  <a:pt x="3154442" y="4702859"/>
                  <a:pt x="3162975" y="4702859"/>
                </a:cubicBezTo>
                <a:cubicBezTo>
                  <a:pt x="3173889" y="4702859"/>
                  <a:pt x="3183910" y="4704199"/>
                  <a:pt x="3193038" y="4706878"/>
                </a:cubicBezTo>
                <a:cubicBezTo>
                  <a:pt x="3202166" y="4709557"/>
                  <a:pt x="3210203" y="4712533"/>
                  <a:pt x="3217148" y="4715808"/>
                </a:cubicBezTo>
                <a:cubicBezTo>
                  <a:pt x="3224094" y="4719082"/>
                  <a:pt x="3229947" y="4722108"/>
                  <a:pt x="3234710" y="4724886"/>
                </a:cubicBezTo>
                <a:cubicBezTo>
                  <a:pt x="3239472" y="4727664"/>
                  <a:pt x="3242945" y="4729053"/>
                  <a:pt x="3245128" y="4729053"/>
                </a:cubicBezTo>
                <a:cubicBezTo>
                  <a:pt x="3247311" y="4729053"/>
                  <a:pt x="3249047" y="4728458"/>
                  <a:pt x="3250337" y="4727267"/>
                </a:cubicBezTo>
                <a:cubicBezTo>
                  <a:pt x="3251627" y="4726077"/>
                  <a:pt x="3252619" y="4724191"/>
                  <a:pt x="3253313" y="4721612"/>
                </a:cubicBezTo>
                <a:cubicBezTo>
                  <a:pt x="3254008" y="4719032"/>
                  <a:pt x="3254504" y="4715758"/>
                  <a:pt x="3254802" y="4711789"/>
                </a:cubicBezTo>
                <a:cubicBezTo>
                  <a:pt x="3255099" y="4707820"/>
                  <a:pt x="3255248" y="4702959"/>
                  <a:pt x="3255248" y="4697204"/>
                </a:cubicBezTo>
                <a:cubicBezTo>
                  <a:pt x="3255248" y="4692045"/>
                  <a:pt x="3255149" y="4687729"/>
                  <a:pt x="3254951" y="4684256"/>
                </a:cubicBezTo>
                <a:cubicBezTo>
                  <a:pt x="3254752" y="4680783"/>
                  <a:pt x="3254405" y="4677906"/>
                  <a:pt x="3253909" y="4675624"/>
                </a:cubicBezTo>
                <a:cubicBezTo>
                  <a:pt x="3253413" y="4673342"/>
                  <a:pt x="3252817" y="4671506"/>
                  <a:pt x="3252123" y="4670117"/>
                </a:cubicBezTo>
                <a:cubicBezTo>
                  <a:pt x="3251428" y="4668728"/>
                  <a:pt x="3250089" y="4667042"/>
                  <a:pt x="3248104" y="4665057"/>
                </a:cubicBezTo>
                <a:cubicBezTo>
                  <a:pt x="3246120" y="4663073"/>
                  <a:pt x="3242052" y="4660592"/>
                  <a:pt x="3235901" y="4657616"/>
                </a:cubicBezTo>
                <a:cubicBezTo>
                  <a:pt x="3229749" y="4654639"/>
                  <a:pt x="3222704" y="4651960"/>
                  <a:pt x="3214767" y="4649579"/>
                </a:cubicBezTo>
                <a:cubicBezTo>
                  <a:pt x="3206829" y="4647198"/>
                  <a:pt x="3198297" y="4645313"/>
                  <a:pt x="3189168" y="4643924"/>
                </a:cubicBezTo>
                <a:cubicBezTo>
                  <a:pt x="3180040" y="4642534"/>
                  <a:pt x="3170912" y="4641840"/>
                  <a:pt x="3161784" y="4641840"/>
                </a:cubicBezTo>
                <a:close/>
                <a:moveTo>
                  <a:pt x="3455129" y="1251586"/>
                </a:moveTo>
                <a:cubicBezTo>
                  <a:pt x="3408164" y="1251586"/>
                  <a:pt x="3368671" y="1265462"/>
                  <a:pt x="3336650" y="1293214"/>
                </a:cubicBezTo>
                <a:cubicBezTo>
                  <a:pt x="3304629" y="1320966"/>
                  <a:pt x="3288618" y="1366152"/>
                  <a:pt x="3288618" y="1428771"/>
                </a:cubicBezTo>
                <a:lnTo>
                  <a:pt x="3288618" y="3932836"/>
                </a:lnTo>
                <a:cubicBezTo>
                  <a:pt x="3288618" y="3948491"/>
                  <a:pt x="3293243" y="3962011"/>
                  <a:pt x="3302494" y="3973397"/>
                </a:cubicBezTo>
                <a:cubicBezTo>
                  <a:pt x="3311744" y="3984782"/>
                  <a:pt x="3327044" y="3994388"/>
                  <a:pt x="3348391" y="4002216"/>
                </a:cubicBezTo>
                <a:cubicBezTo>
                  <a:pt x="3369739" y="4010043"/>
                  <a:pt x="3398558" y="4016092"/>
                  <a:pt x="3434849" y="4020361"/>
                </a:cubicBezTo>
                <a:cubicBezTo>
                  <a:pt x="3471139" y="4024631"/>
                  <a:pt x="3516325" y="4026766"/>
                  <a:pt x="3570405" y="4026766"/>
                </a:cubicBezTo>
                <a:cubicBezTo>
                  <a:pt x="3625909" y="4026766"/>
                  <a:pt x="3671450" y="4024631"/>
                  <a:pt x="3707030" y="4020361"/>
                </a:cubicBezTo>
                <a:cubicBezTo>
                  <a:pt x="3742609" y="4016092"/>
                  <a:pt x="3771428" y="4010043"/>
                  <a:pt x="3793487" y="4002216"/>
                </a:cubicBezTo>
                <a:cubicBezTo>
                  <a:pt x="3815546" y="3994388"/>
                  <a:pt x="3830845" y="3984782"/>
                  <a:pt x="3839384" y="3973397"/>
                </a:cubicBezTo>
                <a:cubicBezTo>
                  <a:pt x="3847923" y="3962011"/>
                  <a:pt x="3852193" y="3948491"/>
                  <a:pt x="3852193" y="3932836"/>
                </a:cubicBezTo>
                <a:lnTo>
                  <a:pt x="3852193" y="2903885"/>
                </a:lnTo>
                <a:lnTo>
                  <a:pt x="4699690" y="2903885"/>
                </a:lnTo>
                <a:cubicBezTo>
                  <a:pt x="4712499" y="2903885"/>
                  <a:pt x="4723884" y="2899972"/>
                  <a:pt x="4733846" y="2892145"/>
                </a:cubicBezTo>
                <a:cubicBezTo>
                  <a:pt x="4743808" y="2884317"/>
                  <a:pt x="4752703" y="2871153"/>
                  <a:pt x="4760530" y="2852652"/>
                </a:cubicBezTo>
                <a:cubicBezTo>
                  <a:pt x="4768359" y="2834150"/>
                  <a:pt x="4774051" y="2810668"/>
                  <a:pt x="4777608" y="2782204"/>
                </a:cubicBezTo>
                <a:cubicBezTo>
                  <a:pt x="4781167" y="2753741"/>
                  <a:pt x="4782945" y="2718162"/>
                  <a:pt x="4782945" y="2675467"/>
                </a:cubicBezTo>
                <a:cubicBezTo>
                  <a:pt x="4782945" y="2632772"/>
                  <a:pt x="4781167" y="2597192"/>
                  <a:pt x="4777608" y="2568729"/>
                </a:cubicBezTo>
                <a:cubicBezTo>
                  <a:pt x="4774051" y="2540266"/>
                  <a:pt x="4768359" y="2517495"/>
                  <a:pt x="4760530" y="2500417"/>
                </a:cubicBezTo>
                <a:cubicBezTo>
                  <a:pt x="4752703" y="2483339"/>
                  <a:pt x="4743808" y="2471242"/>
                  <a:pt x="4733846" y="2464126"/>
                </a:cubicBezTo>
                <a:cubicBezTo>
                  <a:pt x="4723884" y="2457010"/>
                  <a:pt x="4712499" y="2453453"/>
                  <a:pt x="4699690" y="2453453"/>
                </a:cubicBezTo>
                <a:lnTo>
                  <a:pt x="3852193" y="2453453"/>
                </a:lnTo>
                <a:lnTo>
                  <a:pt x="3852193" y="1710558"/>
                </a:lnTo>
                <a:lnTo>
                  <a:pt x="4755193" y="1710558"/>
                </a:lnTo>
                <a:cubicBezTo>
                  <a:pt x="4768002" y="1710558"/>
                  <a:pt x="4779388" y="1706289"/>
                  <a:pt x="4789350" y="1697750"/>
                </a:cubicBezTo>
                <a:cubicBezTo>
                  <a:pt x="4799311" y="1689211"/>
                  <a:pt x="4808206" y="1676402"/>
                  <a:pt x="4816034" y="1659324"/>
                </a:cubicBezTo>
                <a:cubicBezTo>
                  <a:pt x="4823861" y="1642246"/>
                  <a:pt x="4829554" y="1619120"/>
                  <a:pt x="4833112" y="1589945"/>
                </a:cubicBezTo>
                <a:cubicBezTo>
                  <a:pt x="4836670" y="1560770"/>
                  <a:pt x="4838448" y="1524835"/>
                  <a:pt x="4838448" y="1482140"/>
                </a:cubicBezTo>
                <a:cubicBezTo>
                  <a:pt x="4838448" y="1439445"/>
                  <a:pt x="4836670" y="1403154"/>
                  <a:pt x="4833112" y="1373267"/>
                </a:cubicBezTo>
                <a:cubicBezTo>
                  <a:pt x="4829554" y="1343381"/>
                  <a:pt x="4823861" y="1319543"/>
                  <a:pt x="4816034" y="1301753"/>
                </a:cubicBezTo>
                <a:cubicBezTo>
                  <a:pt x="4808206" y="1283964"/>
                  <a:pt x="4799311" y="1271155"/>
                  <a:pt x="4789350" y="1263327"/>
                </a:cubicBezTo>
                <a:cubicBezTo>
                  <a:pt x="4779388" y="1255500"/>
                  <a:pt x="4768002" y="1251586"/>
                  <a:pt x="4755193" y="1251586"/>
                </a:cubicBezTo>
                <a:close/>
                <a:moveTo>
                  <a:pt x="8324654" y="1202487"/>
                </a:moveTo>
                <a:cubicBezTo>
                  <a:pt x="8197992" y="1202487"/>
                  <a:pt x="8078090" y="1218854"/>
                  <a:pt x="7964948" y="1251586"/>
                </a:cubicBezTo>
                <a:cubicBezTo>
                  <a:pt x="7851806" y="1284319"/>
                  <a:pt x="7753608" y="1333774"/>
                  <a:pt x="7670352" y="1399952"/>
                </a:cubicBezTo>
                <a:cubicBezTo>
                  <a:pt x="7587097" y="1466129"/>
                  <a:pt x="7520919" y="1549385"/>
                  <a:pt x="7471820" y="1649718"/>
                </a:cubicBezTo>
                <a:cubicBezTo>
                  <a:pt x="7422721" y="1750051"/>
                  <a:pt x="7398171" y="1866395"/>
                  <a:pt x="7398171" y="1998750"/>
                </a:cubicBezTo>
                <a:cubicBezTo>
                  <a:pt x="7398171" y="2114027"/>
                  <a:pt x="7415249" y="2212937"/>
                  <a:pt x="7449405" y="2295481"/>
                </a:cubicBezTo>
                <a:cubicBezTo>
                  <a:pt x="7483561" y="2378025"/>
                  <a:pt x="7528036" y="2449539"/>
                  <a:pt x="7582827" y="2510023"/>
                </a:cubicBezTo>
                <a:cubicBezTo>
                  <a:pt x="7637620" y="2570508"/>
                  <a:pt x="7699883" y="2622454"/>
                  <a:pt x="7769618" y="2665860"/>
                </a:cubicBezTo>
                <a:cubicBezTo>
                  <a:pt x="7839353" y="2709267"/>
                  <a:pt x="7911223" y="2748048"/>
                  <a:pt x="7985228" y="2782204"/>
                </a:cubicBezTo>
                <a:cubicBezTo>
                  <a:pt x="8059233" y="2816360"/>
                  <a:pt x="8131103" y="2848738"/>
                  <a:pt x="8200838" y="2879336"/>
                </a:cubicBezTo>
                <a:cubicBezTo>
                  <a:pt x="8270574" y="2909934"/>
                  <a:pt x="8332837" y="2942667"/>
                  <a:pt x="8387629" y="2977534"/>
                </a:cubicBezTo>
                <a:cubicBezTo>
                  <a:pt x="8442421" y="3012402"/>
                  <a:pt x="8486895" y="3052251"/>
                  <a:pt x="8521051" y="3097081"/>
                </a:cubicBezTo>
                <a:cubicBezTo>
                  <a:pt x="8555207" y="3141910"/>
                  <a:pt x="8572285" y="3195635"/>
                  <a:pt x="8572285" y="3258255"/>
                </a:cubicBezTo>
                <a:cubicBezTo>
                  <a:pt x="8572285" y="3312335"/>
                  <a:pt x="8562323" y="3361435"/>
                  <a:pt x="8542399" y="3405553"/>
                </a:cubicBezTo>
                <a:cubicBezTo>
                  <a:pt x="8522475" y="3449671"/>
                  <a:pt x="8493655" y="3486673"/>
                  <a:pt x="8455941" y="3516559"/>
                </a:cubicBezTo>
                <a:cubicBezTo>
                  <a:pt x="8418227" y="3546446"/>
                  <a:pt x="8372330" y="3569573"/>
                  <a:pt x="8318250" y="3585939"/>
                </a:cubicBezTo>
                <a:cubicBezTo>
                  <a:pt x="8264169" y="3602305"/>
                  <a:pt x="8202973" y="3610489"/>
                  <a:pt x="8134661" y="3610489"/>
                </a:cubicBezTo>
                <a:cubicBezTo>
                  <a:pt x="8030770" y="3610489"/>
                  <a:pt x="7939331" y="3598747"/>
                  <a:pt x="7860345" y="3575265"/>
                </a:cubicBezTo>
                <a:cubicBezTo>
                  <a:pt x="7781359" y="3551783"/>
                  <a:pt x="7713403" y="3525810"/>
                  <a:pt x="7656476" y="3497347"/>
                </a:cubicBezTo>
                <a:cubicBezTo>
                  <a:pt x="7599550" y="3468883"/>
                  <a:pt x="7552941" y="3442910"/>
                  <a:pt x="7516650" y="3419428"/>
                </a:cubicBezTo>
                <a:cubicBezTo>
                  <a:pt x="7480359" y="3395946"/>
                  <a:pt x="7452252" y="3384205"/>
                  <a:pt x="7432327" y="3384205"/>
                </a:cubicBezTo>
                <a:cubicBezTo>
                  <a:pt x="7418096" y="3384205"/>
                  <a:pt x="7405643" y="3388119"/>
                  <a:pt x="7394969" y="3395946"/>
                </a:cubicBezTo>
                <a:cubicBezTo>
                  <a:pt x="7384295" y="3403774"/>
                  <a:pt x="7375756" y="3416938"/>
                  <a:pt x="7369352" y="3435439"/>
                </a:cubicBezTo>
                <a:cubicBezTo>
                  <a:pt x="7362948" y="3453940"/>
                  <a:pt x="7358323" y="3478134"/>
                  <a:pt x="7355476" y="3508020"/>
                </a:cubicBezTo>
                <a:cubicBezTo>
                  <a:pt x="7352630" y="3537907"/>
                  <a:pt x="7351207" y="3574909"/>
                  <a:pt x="7351207" y="3619028"/>
                </a:cubicBezTo>
                <a:cubicBezTo>
                  <a:pt x="7351207" y="3684493"/>
                  <a:pt x="7355120" y="3734660"/>
                  <a:pt x="7362948" y="3769528"/>
                </a:cubicBezTo>
                <a:cubicBezTo>
                  <a:pt x="7370775" y="3804395"/>
                  <a:pt x="7383940" y="3831080"/>
                  <a:pt x="7402441" y="3849581"/>
                </a:cubicBezTo>
                <a:cubicBezTo>
                  <a:pt x="7420942" y="3868082"/>
                  <a:pt x="7451184" y="3889430"/>
                  <a:pt x="7493168" y="3913624"/>
                </a:cubicBezTo>
                <a:cubicBezTo>
                  <a:pt x="7535151" y="3937817"/>
                  <a:pt x="7587453" y="3960944"/>
                  <a:pt x="7650072" y="3983003"/>
                </a:cubicBezTo>
                <a:cubicBezTo>
                  <a:pt x="7712692" y="4005062"/>
                  <a:pt x="7784917" y="4023919"/>
                  <a:pt x="7866749" y="4039574"/>
                </a:cubicBezTo>
                <a:cubicBezTo>
                  <a:pt x="7948582" y="4055229"/>
                  <a:pt x="8037174" y="4063056"/>
                  <a:pt x="8132526" y="4063056"/>
                </a:cubicBezTo>
                <a:cubicBezTo>
                  <a:pt x="8273420" y="4063056"/>
                  <a:pt x="8405775" y="4044555"/>
                  <a:pt x="8529590" y="4007553"/>
                </a:cubicBezTo>
                <a:cubicBezTo>
                  <a:pt x="8653406" y="3970550"/>
                  <a:pt x="8761567" y="3915403"/>
                  <a:pt x="8854073" y="3842109"/>
                </a:cubicBezTo>
                <a:cubicBezTo>
                  <a:pt x="8946579" y="3768816"/>
                  <a:pt x="9019872" y="3677378"/>
                  <a:pt x="9073952" y="3567794"/>
                </a:cubicBezTo>
                <a:cubicBezTo>
                  <a:pt x="9128033" y="3458210"/>
                  <a:pt x="9155073" y="3330836"/>
                  <a:pt x="9155073" y="3185673"/>
                </a:cubicBezTo>
                <a:cubicBezTo>
                  <a:pt x="9155073" y="3074666"/>
                  <a:pt x="9137995" y="2978246"/>
                  <a:pt x="9103839" y="2896414"/>
                </a:cubicBezTo>
                <a:cubicBezTo>
                  <a:pt x="9069683" y="2814582"/>
                  <a:pt x="9024853" y="2743423"/>
                  <a:pt x="8969349" y="2682939"/>
                </a:cubicBezTo>
                <a:cubicBezTo>
                  <a:pt x="8913845" y="2622454"/>
                  <a:pt x="8850515" y="2570508"/>
                  <a:pt x="8779357" y="2527101"/>
                </a:cubicBezTo>
                <a:cubicBezTo>
                  <a:pt x="8708198" y="2483695"/>
                  <a:pt x="8635616" y="2444913"/>
                  <a:pt x="8561611" y="2410757"/>
                </a:cubicBezTo>
                <a:cubicBezTo>
                  <a:pt x="8487607" y="2376601"/>
                  <a:pt x="8415025" y="2344224"/>
                  <a:pt x="8343867" y="2313626"/>
                </a:cubicBezTo>
                <a:cubicBezTo>
                  <a:pt x="8272708" y="2283028"/>
                  <a:pt x="8209022" y="2250295"/>
                  <a:pt x="8152806" y="2215427"/>
                </a:cubicBezTo>
                <a:cubicBezTo>
                  <a:pt x="8096591" y="2180560"/>
                  <a:pt x="8051761" y="2140711"/>
                  <a:pt x="8018317" y="2095881"/>
                </a:cubicBezTo>
                <a:cubicBezTo>
                  <a:pt x="7984872" y="2051052"/>
                  <a:pt x="7968150" y="1998039"/>
                  <a:pt x="7968150" y="1936842"/>
                </a:cubicBezTo>
                <a:cubicBezTo>
                  <a:pt x="7968150" y="1895570"/>
                  <a:pt x="7975622" y="1856433"/>
                  <a:pt x="7990565" y="1819431"/>
                </a:cubicBezTo>
                <a:cubicBezTo>
                  <a:pt x="8005508" y="1782428"/>
                  <a:pt x="8028279" y="1750763"/>
                  <a:pt x="8058877" y="1724434"/>
                </a:cubicBezTo>
                <a:cubicBezTo>
                  <a:pt x="8089475" y="1698106"/>
                  <a:pt x="8127545" y="1677470"/>
                  <a:pt x="8173087" y="1662526"/>
                </a:cubicBezTo>
                <a:cubicBezTo>
                  <a:pt x="8218628" y="1647583"/>
                  <a:pt x="8271997" y="1640112"/>
                  <a:pt x="8333193" y="1640112"/>
                </a:cubicBezTo>
                <a:cubicBezTo>
                  <a:pt x="8411467" y="1640112"/>
                  <a:pt x="8483337" y="1649718"/>
                  <a:pt x="8548803" y="1668931"/>
                </a:cubicBezTo>
                <a:cubicBezTo>
                  <a:pt x="8614269" y="1688143"/>
                  <a:pt x="8671907" y="1709491"/>
                  <a:pt x="8721718" y="1732973"/>
                </a:cubicBezTo>
                <a:cubicBezTo>
                  <a:pt x="8771529" y="1756456"/>
                  <a:pt x="8813513" y="1778159"/>
                  <a:pt x="8847669" y="1798083"/>
                </a:cubicBezTo>
                <a:cubicBezTo>
                  <a:pt x="8881825" y="1818008"/>
                  <a:pt x="8906730" y="1827970"/>
                  <a:pt x="8922385" y="1827970"/>
                </a:cubicBezTo>
                <a:cubicBezTo>
                  <a:pt x="8938039" y="1827970"/>
                  <a:pt x="8950493" y="1823700"/>
                  <a:pt x="8959743" y="1815161"/>
                </a:cubicBezTo>
                <a:cubicBezTo>
                  <a:pt x="8968993" y="1806622"/>
                  <a:pt x="8976109" y="1793102"/>
                  <a:pt x="8981091" y="1774601"/>
                </a:cubicBezTo>
                <a:cubicBezTo>
                  <a:pt x="8986071" y="1756100"/>
                  <a:pt x="8989629" y="1732618"/>
                  <a:pt x="8991764" y="1704154"/>
                </a:cubicBezTo>
                <a:cubicBezTo>
                  <a:pt x="8993899" y="1675690"/>
                  <a:pt x="8994967" y="1640823"/>
                  <a:pt x="8994967" y="1599551"/>
                </a:cubicBezTo>
                <a:cubicBezTo>
                  <a:pt x="8994967" y="1562549"/>
                  <a:pt x="8994255" y="1531595"/>
                  <a:pt x="8992831" y="1506689"/>
                </a:cubicBezTo>
                <a:cubicBezTo>
                  <a:pt x="8991409" y="1481784"/>
                  <a:pt x="8988918" y="1461148"/>
                  <a:pt x="8985360" y="1444782"/>
                </a:cubicBezTo>
                <a:cubicBezTo>
                  <a:pt x="8981802" y="1428415"/>
                  <a:pt x="8977533" y="1415251"/>
                  <a:pt x="8972551" y="1405289"/>
                </a:cubicBezTo>
                <a:cubicBezTo>
                  <a:pt x="8967571" y="1395326"/>
                  <a:pt x="8957964" y="1383230"/>
                  <a:pt x="8943733" y="1368998"/>
                </a:cubicBezTo>
                <a:cubicBezTo>
                  <a:pt x="8929501" y="1354766"/>
                  <a:pt x="8900325" y="1336977"/>
                  <a:pt x="8856207" y="1315629"/>
                </a:cubicBezTo>
                <a:cubicBezTo>
                  <a:pt x="8812089" y="1294281"/>
                  <a:pt x="8761567" y="1275069"/>
                  <a:pt x="8704640" y="1257991"/>
                </a:cubicBezTo>
                <a:cubicBezTo>
                  <a:pt x="8647713" y="1240913"/>
                  <a:pt x="8586517" y="1227393"/>
                  <a:pt x="8521051" y="1217430"/>
                </a:cubicBezTo>
                <a:cubicBezTo>
                  <a:pt x="8455585" y="1207468"/>
                  <a:pt x="8390120" y="1202487"/>
                  <a:pt x="8324654" y="1202487"/>
                </a:cubicBezTo>
                <a:close/>
                <a:moveTo>
                  <a:pt x="6069038" y="1202487"/>
                </a:moveTo>
                <a:cubicBezTo>
                  <a:pt x="5966570" y="1202487"/>
                  <a:pt x="5871574" y="1211382"/>
                  <a:pt x="5784049" y="1229172"/>
                </a:cubicBezTo>
                <a:cubicBezTo>
                  <a:pt x="5696524" y="1246961"/>
                  <a:pt x="5619317" y="1268664"/>
                  <a:pt x="5552428" y="1294281"/>
                </a:cubicBezTo>
                <a:cubicBezTo>
                  <a:pt x="5485539" y="1319899"/>
                  <a:pt x="5430036" y="1346227"/>
                  <a:pt x="5385917" y="1373267"/>
                </a:cubicBezTo>
                <a:cubicBezTo>
                  <a:pt x="5341799" y="1400308"/>
                  <a:pt x="5312624" y="1420588"/>
                  <a:pt x="5298393" y="1434108"/>
                </a:cubicBezTo>
                <a:cubicBezTo>
                  <a:pt x="5284161" y="1447628"/>
                  <a:pt x="5273843" y="1460081"/>
                  <a:pt x="5267439" y="1471466"/>
                </a:cubicBezTo>
                <a:cubicBezTo>
                  <a:pt x="5261034" y="1482851"/>
                  <a:pt x="5255698" y="1496371"/>
                  <a:pt x="5251428" y="1512026"/>
                </a:cubicBezTo>
                <a:cubicBezTo>
                  <a:pt x="5247158" y="1527681"/>
                  <a:pt x="5244312" y="1547250"/>
                  <a:pt x="5242889" y="1570732"/>
                </a:cubicBezTo>
                <a:cubicBezTo>
                  <a:pt x="5241466" y="1594214"/>
                  <a:pt x="5240755" y="1623745"/>
                  <a:pt x="5240755" y="1659324"/>
                </a:cubicBezTo>
                <a:cubicBezTo>
                  <a:pt x="5240755" y="1702019"/>
                  <a:pt x="5242178" y="1736887"/>
                  <a:pt x="5245024" y="1763927"/>
                </a:cubicBezTo>
                <a:cubicBezTo>
                  <a:pt x="5247870" y="1790967"/>
                  <a:pt x="5252140" y="1811604"/>
                  <a:pt x="5257832" y="1825835"/>
                </a:cubicBezTo>
                <a:cubicBezTo>
                  <a:pt x="5263525" y="1840067"/>
                  <a:pt x="5270641" y="1849673"/>
                  <a:pt x="5279180" y="1854654"/>
                </a:cubicBezTo>
                <a:cubicBezTo>
                  <a:pt x="5287720" y="1859635"/>
                  <a:pt x="5297681" y="1862126"/>
                  <a:pt x="5309067" y="1862126"/>
                </a:cubicBezTo>
                <a:cubicBezTo>
                  <a:pt x="5326144" y="1862126"/>
                  <a:pt x="5352829" y="1850741"/>
                  <a:pt x="5389119" y="1827970"/>
                </a:cubicBezTo>
                <a:cubicBezTo>
                  <a:pt x="5425410" y="1805199"/>
                  <a:pt x="5469528" y="1780650"/>
                  <a:pt x="5521474" y="1754321"/>
                </a:cubicBezTo>
                <a:cubicBezTo>
                  <a:pt x="5573421" y="1727992"/>
                  <a:pt x="5632126" y="1703798"/>
                  <a:pt x="5697591" y="1681739"/>
                </a:cubicBezTo>
                <a:cubicBezTo>
                  <a:pt x="5763057" y="1659680"/>
                  <a:pt x="5832792" y="1648650"/>
                  <a:pt x="5906798" y="1648650"/>
                </a:cubicBezTo>
                <a:cubicBezTo>
                  <a:pt x="5972263" y="1648650"/>
                  <a:pt x="6029190" y="1657545"/>
                  <a:pt x="6077577" y="1675335"/>
                </a:cubicBezTo>
                <a:cubicBezTo>
                  <a:pt x="6125965" y="1693125"/>
                  <a:pt x="6165458" y="1717318"/>
                  <a:pt x="6196056" y="1747916"/>
                </a:cubicBezTo>
                <a:cubicBezTo>
                  <a:pt x="6226654" y="1778515"/>
                  <a:pt x="6249781" y="1814806"/>
                  <a:pt x="6265436" y="1856789"/>
                </a:cubicBezTo>
                <a:cubicBezTo>
                  <a:pt x="6281091" y="1898772"/>
                  <a:pt x="6288918" y="1943247"/>
                  <a:pt x="6288918" y="1990211"/>
                </a:cubicBezTo>
                <a:cubicBezTo>
                  <a:pt x="6288918" y="2051407"/>
                  <a:pt x="6277533" y="2107267"/>
                  <a:pt x="6254762" y="2157789"/>
                </a:cubicBezTo>
                <a:cubicBezTo>
                  <a:pt x="6231991" y="2208312"/>
                  <a:pt x="6198903" y="2251362"/>
                  <a:pt x="6155496" y="2286942"/>
                </a:cubicBezTo>
                <a:cubicBezTo>
                  <a:pt x="6112089" y="2322521"/>
                  <a:pt x="6058365" y="2349917"/>
                  <a:pt x="5994322" y="2369130"/>
                </a:cubicBezTo>
                <a:cubicBezTo>
                  <a:pt x="5930280" y="2388343"/>
                  <a:pt x="5856986" y="2397949"/>
                  <a:pt x="5774442" y="2397949"/>
                </a:cubicBezTo>
                <a:lnTo>
                  <a:pt x="5533215" y="2397949"/>
                </a:lnTo>
                <a:cubicBezTo>
                  <a:pt x="5516138" y="2397949"/>
                  <a:pt x="5501550" y="2400795"/>
                  <a:pt x="5489453" y="2406488"/>
                </a:cubicBezTo>
                <a:cubicBezTo>
                  <a:pt x="5477356" y="2412181"/>
                  <a:pt x="5467394" y="2422143"/>
                  <a:pt x="5459566" y="2436375"/>
                </a:cubicBezTo>
                <a:cubicBezTo>
                  <a:pt x="5451739" y="2450606"/>
                  <a:pt x="5446046" y="2470886"/>
                  <a:pt x="5442488" y="2497215"/>
                </a:cubicBezTo>
                <a:cubicBezTo>
                  <a:pt x="5438930" y="2523544"/>
                  <a:pt x="5437152" y="2557344"/>
                  <a:pt x="5437152" y="2598616"/>
                </a:cubicBezTo>
                <a:cubicBezTo>
                  <a:pt x="5437152" y="2642734"/>
                  <a:pt x="5438930" y="2678669"/>
                  <a:pt x="5442488" y="2706421"/>
                </a:cubicBezTo>
                <a:cubicBezTo>
                  <a:pt x="5446046" y="2734172"/>
                  <a:pt x="5452095" y="2755876"/>
                  <a:pt x="5460634" y="2771531"/>
                </a:cubicBezTo>
                <a:cubicBezTo>
                  <a:pt x="5469173" y="2787185"/>
                  <a:pt x="5479846" y="2797504"/>
                  <a:pt x="5492656" y="2802484"/>
                </a:cubicBezTo>
                <a:cubicBezTo>
                  <a:pt x="5505464" y="2807466"/>
                  <a:pt x="5521118" y="2809956"/>
                  <a:pt x="5539620" y="2809956"/>
                </a:cubicBezTo>
                <a:lnTo>
                  <a:pt x="5778712" y="2809956"/>
                </a:lnTo>
                <a:cubicBezTo>
                  <a:pt x="5879757" y="2809956"/>
                  <a:pt x="5967638" y="2819919"/>
                  <a:pt x="6042354" y="2839843"/>
                </a:cubicBezTo>
                <a:cubicBezTo>
                  <a:pt x="6117070" y="2859767"/>
                  <a:pt x="6178978" y="2887875"/>
                  <a:pt x="6228078" y="2924165"/>
                </a:cubicBezTo>
                <a:cubicBezTo>
                  <a:pt x="6277177" y="2960456"/>
                  <a:pt x="6314179" y="3004219"/>
                  <a:pt x="6339085" y="3055453"/>
                </a:cubicBezTo>
                <a:cubicBezTo>
                  <a:pt x="6363990" y="3106687"/>
                  <a:pt x="6376443" y="3164325"/>
                  <a:pt x="6376443" y="3228368"/>
                </a:cubicBezTo>
                <a:cubicBezTo>
                  <a:pt x="6376443" y="3286718"/>
                  <a:pt x="6366125" y="3339731"/>
                  <a:pt x="6345489" y="3387407"/>
                </a:cubicBezTo>
                <a:cubicBezTo>
                  <a:pt x="6324853" y="3435083"/>
                  <a:pt x="6293543" y="3475643"/>
                  <a:pt x="6251560" y="3509088"/>
                </a:cubicBezTo>
                <a:cubicBezTo>
                  <a:pt x="6209576" y="3542532"/>
                  <a:pt x="6158698" y="3568505"/>
                  <a:pt x="6098926" y="3587006"/>
                </a:cubicBezTo>
                <a:cubicBezTo>
                  <a:pt x="6039152" y="3605508"/>
                  <a:pt x="5970128" y="3614758"/>
                  <a:pt x="5891855" y="3614758"/>
                </a:cubicBezTo>
                <a:cubicBezTo>
                  <a:pt x="5799348" y="3614758"/>
                  <a:pt x="5716804" y="3605152"/>
                  <a:pt x="5644222" y="3585939"/>
                </a:cubicBezTo>
                <a:cubicBezTo>
                  <a:pt x="5571642" y="3566726"/>
                  <a:pt x="5508310" y="3546090"/>
                  <a:pt x="5454229" y="3524031"/>
                </a:cubicBezTo>
                <a:cubicBezTo>
                  <a:pt x="5400150" y="3501972"/>
                  <a:pt x="5355675" y="3481336"/>
                  <a:pt x="5320807" y="3462123"/>
                </a:cubicBezTo>
                <a:cubicBezTo>
                  <a:pt x="5285940" y="3442910"/>
                  <a:pt x="5261390" y="3433304"/>
                  <a:pt x="5247158" y="3433304"/>
                </a:cubicBezTo>
                <a:cubicBezTo>
                  <a:pt x="5224389" y="3433304"/>
                  <a:pt x="5207310" y="3446468"/>
                  <a:pt x="5195924" y="3472797"/>
                </a:cubicBezTo>
                <a:cubicBezTo>
                  <a:pt x="5184539" y="3499126"/>
                  <a:pt x="5178846" y="3546446"/>
                  <a:pt x="5178846" y="3614758"/>
                </a:cubicBezTo>
                <a:cubicBezTo>
                  <a:pt x="5178846" y="3656030"/>
                  <a:pt x="5179914" y="3691253"/>
                  <a:pt x="5182048" y="3720428"/>
                </a:cubicBezTo>
                <a:cubicBezTo>
                  <a:pt x="5184183" y="3749603"/>
                  <a:pt x="5187741" y="3773797"/>
                  <a:pt x="5192722" y="3793010"/>
                </a:cubicBezTo>
                <a:cubicBezTo>
                  <a:pt x="5197703" y="3812223"/>
                  <a:pt x="5203396" y="3828945"/>
                  <a:pt x="5209800" y="3843177"/>
                </a:cubicBezTo>
                <a:cubicBezTo>
                  <a:pt x="5216206" y="3857408"/>
                  <a:pt x="5225812" y="3870217"/>
                  <a:pt x="5238620" y="3881602"/>
                </a:cubicBezTo>
                <a:cubicBezTo>
                  <a:pt x="5251428" y="3892988"/>
                  <a:pt x="5278468" y="3909354"/>
                  <a:pt x="5319741" y="3930702"/>
                </a:cubicBezTo>
                <a:cubicBezTo>
                  <a:pt x="5361012" y="3952049"/>
                  <a:pt x="5413313" y="3972685"/>
                  <a:pt x="5476644" y="3992609"/>
                </a:cubicBezTo>
                <a:cubicBezTo>
                  <a:pt x="5539975" y="4012534"/>
                  <a:pt x="5612913" y="4029256"/>
                  <a:pt x="5695457" y="4042776"/>
                </a:cubicBezTo>
                <a:cubicBezTo>
                  <a:pt x="5778000" y="4056296"/>
                  <a:pt x="5866237" y="4063056"/>
                  <a:pt x="5960166" y="4063056"/>
                </a:cubicBezTo>
                <a:cubicBezTo>
                  <a:pt x="6115292" y="4063056"/>
                  <a:pt x="6258320" y="4044199"/>
                  <a:pt x="6389251" y="4006485"/>
                </a:cubicBezTo>
                <a:cubicBezTo>
                  <a:pt x="6520183" y="3968771"/>
                  <a:pt x="6632613" y="3913624"/>
                  <a:pt x="6726542" y="3841042"/>
                </a:cubicBezTo>
                <a:cubicBezTo>
                  <a:pt x="6820472" y="3768460"/>
                  <a:pt x="6893765" y="3678801"/>
                  <a:pt x="6946422" y="3572063"/>
                </a:cubicBezTo>
                <a:cubicBezTo>
                  <a:pt x="6999079" y="3465325"/>
                  <a:pt x="7025408" y="3342933"/>
                  <a:pt x="7025408" y="3204886"/>
                </a:cubicBezTo>
                <a:cubicBezTo>
                  <a:pt x="7025408" y="3122342"/>
                  <a:pt x="7011176" y="3045135"/>
                  <a:pt x="6982713" y="2973265"/>
                </a:cubicBezTo>
                <a:cubicBezTo>
                  <a:pt x="6954249" y="2901395"/>
                  <a:pt x="6913333" y="2836997"/>
                  <a:pt x="6859965" y="2780070"/>
                </a:cubicBezTo>
                <a:cubicBezTo>
                  <a:pt x="6806596" y="2723143"/>
                  <a:pt x="6741486" y="2675823"/>
                  <a:pt x="6664635" y="2638108"/>
                </a:cubicBezTo>
                <a:cubicBezTo>
                  <a:pt x="6587783" y="2600395"/>
                  <a:pt x="6500970" y="2575845"/>
                  <a:pt x="6404195" y="2564460"/>
                </a:cubicBezTo>
                <a:lnTo>
                  <a:pt x="6404195" y="2558055"/>
                </a:lnTo>
                <a:cubicBezTo>
                  <a:pt x="6485315" y="2538131"/>
                  <a:pt x="6556830" y="2508245"/>
                  <a:pt x="6618737" y="2468396"/>
                </a:cubicBezTo>
                <a:cubicBezTo>
                  <a:pt x="6680645" y="2428547"/>
                  <a:pt x="6732235" y="2380160"/>
                  <a:pt x="6773507" y="2323233"/>
                </a:cubicBezTo>
                <a:cubicBezTo>
                  <a:pt x="6814779" y="2266306"/>
                  <a:pt x="6846089" y="2201552"/>
                  <a:pt x="6867436" y="2128970"/>
                </a:cubicBezTo>
                <a:cubicBezTo>
                  <a:pt x="6888784" y="2056388"/>
                  <a:pt x="6899457" y="1978114"/>
                  <a:pt x="6899457" y="1894147"/>
                </a:cubicBezTo>
                <a:cubicBezTo>
                  <a:pt x="6899457" y="1785986"/>
                  <a:pt x="6881312" y="1688855"/>
                  <a:pt x="6845021" y="1602753"/>
                </a:cubicBezTo>
                <a:cubicBezTo>
                  <a:pt x="6808730" y="1516652"/>
                  <a:pt x="6755362" y="1444070"/>
                  <a:pt x="6684915" y="1385009"/>
                </a:cubicBezTo>
                <a:cubicBezTo>
                  <a:pt x="6614468" y="1325947"/>
                  <a:pt x="6527655" y="1280761"/>
                  <a:pt x="6424475" y="1249452"/>
                </a:cubicBezTo>
                <a:cubicBezTo>
                  <a:pt x="6321295" y="1218142"/>
                  <a:pt x="6202816" y="1202487"/>
                  <a:pt x="6069038" y="1202487"/>
                </a:cubicBezTo>
                <a:close/>
                <a:moveTo>
                  <a:pt x="0" y="0"/>
                </a:moveTo>
                <a:lnTo>
                  <a:pt x="12236822" y="0"/>
                </a:lnTo>
                <a:lnTo>
                  <a:pt x="12236822" y="6858000"/>
                </a:lnTo>
                <a:lnTo>
                  <a:pt x="0" y="6858000"/>
                </a:lnTo>
                <a:close/>
              </a:path>
            </a:pathLst>
          </a:custGeom>
          <a:solidFill>
            <a:srgbClr val="000000">
              <a:alpha val="8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dirty="0"/>
          </a:p>
        </p:txBody>
      </p:sp>
    </p:spTree>
    <p:extLst>
      <p:ext uri="{BB962C8B-B14F-4D97-AF65-F5344CB8AC3E}">
        <p14:creationId xmlns:p14="http://schemas.microsoft.com/office/powerpoint/2010/main" val="3683244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3EEA0-24BD-B917-4538-8BF3CFBB15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8DD86F-E78B-AABD-9F27-438A6FC46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 y="-1"/>
            <a:ext cx="12236823" cy="8337755"/>
          </a:xfrm>
          <a:prstGeom prst="rect">
            <a:avLst/>
          </a:prstGeom>
        </p:spPr>
      </p:pic>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07BBB5F-0FAA-9C69-E6A0-8BC175882383}"/>
                  </a:ext>
                </a:extLst>
              </p:cNvPr>
              <p:cNvGraphicFramePr>
                <a:graphicFrameLocks noChangeAspect="1"/>
              </p:cNvGraphicFramePr>
              <p:nvPr/>
            </p:nvGraphicFramePr>
            <p:xfrm>
              <a:off x="-10063214" y="1421792"/>
              <a:ext cx="4148251" cy="2017041"/>
            </p:xfrm>
            <a:graphic>
              <a:graphicData uri="http://schemas.microsoft.com/office/drawing/2017/model3d">
                <am3d:model3d r:embed="rId3">
                  <am3d:spPr>
                    <a:xfrm>
                      <a:off x="0" y="0"/>
                      <a:ext cx="4148251" cy="2017041"/>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6875715" ay="-3917506" az="-7004519"/>
                    <am3d:postTrans dx="0" dy="0" dz="0"/>
                  </am3d:trans>
                  <am3d:raster rName="Office3DRenderer" rVer="16.0.8326">
                    <am3d:blip r:embed="rId4"/>
                  </am3d:raster>
                  <am3d:objViewport viewportSz="5289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07BBB5F-0FAA-9C69-E6A0-8BC175882383}"/>
                  </a:ext>
                </a:extLst>
              </p:cNvPr>
              <p:cNvPicPr>
                <a:picLocks noGrp="1" noRot="1" noChangeAspect="1" noMove="1" noResize="1" noEditPoints="1" noAdjustHandles="1" noChangeArrowheads="1" noChangeShapeType="1" noCrop="1"/>
              </p:cNvPicPr>
              <p:nvPr/>
            </p:nvPicPr>
            <p:blipFill>
              <a:blip r:embed="rId4"/>
              <a:stretch>
                <a:fillRect/>
              </a:stretch>
            </p:blipFill>
            <p:spPr>
              <a:xfrm>
                <a:off x="-10063214" y="1421792"/>
                <a:ext cx="4148251" cy="2017041"/>
              </a:xfrm>
              <a:prstGeom prst="rect">
                <a:avLst/>
              </a:prstGeom>
            </p:spPr>
          </p:pic>
        </mc:Fallback>
      </mc:AlternateContent>
      <p:sp>
        <p:nvSpPr>
          <p:cNvPr id="8" name="Freeform: Shape 7">
            <a:extLst>
              <a:ext uri="{FF2B5EF4-FFF2-40B4-BE49-F238E27FC236}">
                <a16:creationId xmlns:a16="http://schemas.microsoft.com/office/drawing/2014/main" id="{90988798-C2E5-DD4D-B571-28C65740A3B5}"/>
              </a:ext>
            </a:extLst>
          </p:cNvPr>
          <p:cNvSpPr/>
          <p:nvPr/>
        </p:nvSpPr>
        <p:spPr>
          <a:xfrm>
            <a:off x="-32458" y="-30478"/>
            <a:ext cx="12610650" cy="15422879"/>
          </a:xfrm>
          <a:custGeom>
            <a:avLst/>
            <a:gdLst/>
            <a:ahLst/>
            <a:cxnLst/>
            <a:rect l="l" t="t" r="r" b="b"/>
            <a:pathLst>
              <a:path w="12610650" h="15422879">
                <a:moveTo>
                  <a:pt x="4393394" y="11934315"/>
                </a:moveTo>
                <a:lnTo>
                  <a:pt x="4394250" y="11934315"/>
                </a:lnTo>
                <a:lnTo>
                  <a:pt x="4550854" y="12404985"/>
                </a:lnTo>
                <a:lnTo>
                  <a:pt x="4236790" y="12404985"/>
                </a:lnTo>
                <a:close/>
                <a:moveTo>
                  <a:pt x="8890012" y="11888104"/>
                </a:moveTo>
                <a:cubicBezTo>
                  <a:pt x="8944780" y="11888104"/>
                  <a:pt x="8990422" y="11897375"/>
                  <a:pt x="9026934" y="11915917"/>
                </a:cubicBezTo>
                <a:cubicBezTo>
                  <a:pt x="9063446" y="11934458"/>
                  <a:pt x="9092685" y="11960701"/>
                  <a:pt x="9114650" y="11994647"/>
                </a:cubicBezTo>
                <a:cubicBezTo>
                  <a:pt x="9136614" y="12028592"/>
                  <a:pt x="9152160" y="12069383"/>
                  <a:pt x="9161288" y="12117021"/>
                </a:cubicBezTo>
                <a:cubicBezTo>
                  <a:pt x="9170417" y="12164658"/>
                  <a:pt x="9174980" y="12217573"/>
                  <a:pt x="9174980" y="12275764"/>
                </a:cubicBezTo>
                <a:cubicBezTo>
                  <a:pt x="9174980" y="12328822"/>
                  <a:pt x="9170274" y="12378884"/>
                  <a:pt x="9160860" y="12425951"/>
                </a:cubicBezTo>
                <a:cubicBezTo>
                  <a:pt x="9151447" y="12473017"/>
                  <a:pt x="9135330" y="12514237"/>
                  <a:pt x="9112510" y="12549608"/>
                </a:cubicBezTo>
                <a:cubicBezTo>
                  <a:pt x="9089690" y="12584980"/>
                  <a:pt x="9059738" y="12612935"/>
                  <a:pt x="9022655" y="12633473"/>
                </a:cubicBezTo>
                <a:cubicBezTo>
                  <a:pt x="8985572" y="12654011"/>
                  <a:pt x="8939361" y="12664280"/>
                  <a:pt x="8884022" y="12664280"/>
                </a:cubicBezTo>
                <a:cubicBezTo>
                  <a:pt x="8828682" y="12664280"/>
                  <a:pt x="8782757" y="12655295"/>
                  <a:pt x="8746244" y="12637324"/>
                </a:cubicBezTo>
                <a:cubicBezTo>
                  <a:pt x="8709732" y="12619353"/>
                  <a:pt x="8680636" y="12593252"/>
                  <a:pt x="8658956" y="12559022"/>
                </a:cubicBezTo>
                <a:cubicBezTo>
                  <a:pt x="8637278" y="12524791"/>
                  <a:pt x="8621874" y="12483572"/>
                  <a:pt x="8612745" y="12435364"/>
                </a:cubicBezTo>
                <a:cubicBezTo>
                  <a:pt x="8603617" y="12387156"/>
                  <a:pt x="8599053" y="12332815"/>
                  <a:pt x="8599053" y="12272341"/>
                </a:cubicBezTo>
                <a:cubicBezTo>
                  <a:pt x="8599053" y="12220425"/>
                  <a:pt x="8603760" y="12171219"/>
                  <a:pt x="8613173" y="12124723"/>
                </a:cubicBezTo>
                <a:cubicBezTo>
                  <a:pt x="8622586" y="12078226"/>
                  <a:pt x="8638704" y="12037577"/>
                  <a:pt x="8661524" y="12002776"/>
                </a:cubicBezTo>
                <a:cubicBezTo>
                  <a:pt x="8684344" y="11967975"/>
                  <a:pt x="8714296" y="11940163"/>
                  <a:pt x="8751378" y="11919340"/>
                </a:cubicBezTo>
                <a:cubicBezTo>
                  <a:pt x="8788462" y="11898516"/>
                  <a:pt x="8834673" y="11888104"/>
                  <a:pt x="8890012" y="11888104"/>
                </a:cubicBezTo>
                <a:close/>
                <a:moveTo>
                  <a:pt x="1946771" y="11722942"/>
                </a:moveTo>
                <a:cubicBezTo>
                  <a:pt x="1941066" y="11722942"/>
                  <a:pt x="1936217" y="11724511"/>
                  <a:pt x="1932224" y="11727649"/>
                </a:cubicBezTo>
                <a:cubicBezTo>
                  <a:pt x="1928230" y="11730787"/>
                  <a:pt x="1924807" y="11735921"/>
                  <a:pt x="1921954" y="11743053"/>
                </a:cubicBezTo>
                <a:cubicBezTo>
                  <a:pt x="1919102" y="11750184"/>
                  <a:pt x="1916962" y="11759740"/>
                  <a:pt x="1915536" y="11771721"/>
                </a:cubicBezTo>
                <a:cubicBezTo>
                  <a:pt x="1914110" y="11783701"/>
                  <a:pt x="1913397" y="11798249"/>
                  <a:pt x="1913397" y="11815365"/>
                </a:cubicBezTo>
                <a:cubicBezTo>
                  <a:pt x="1913397" y="11831909"/>
                  <a:pt x="1914110" y="11846029"/>
                  <a:pt x="1915536" y="11857725"/>
                </a:cubicBezTo>
                <a:cubicBezTo>
                  <a:pt x="1916962" y="11869420"/>
                  <a:pt x="1919102" y="11878834"/>
                  <a:pt x="1921954" y="11885965"/>
                </a:cubicBezTo>
                <a:cubicBezTo>
                  <a:pt x="1924807" y="11893096"/>
                  <a:pt x="1928230" y="11898373"/>
                  <a:pt x="1932224" y="11901797"/>
                </a:cubicBezTo>
                <a:cubicBezTo>
                  <a:pt x="1936217" y="11905220"/>
                  <a:pt x="1941066" y="11906931"/>
                  <a:pt x="1946771" y="11906931"/>
                </a:cubicBezTo>
                <a:lnTo>
                  <a:pt x="2224039" y="11906931"/>
                </a:lnTo>
                <a:lnTo>
                  <a:pt x="2224039" y="12799491"/>
                </a:lnTo>
                <a:cubicBezTo>
                  <a:pt x="2224039" y="12805196"/>
                  <a:pt x="2225892" y="12810330"/>
                  <a:pt x="2229601" y="12814894"/>
                </a:cubicBezTo>
                <a:cubicBezTo>
                  <a:pt x="2233309" y="12819458"/>
                  <a:pt x="2239442" y="12823167"/>
                  <a:pt x="2247999" y="12826019"/>
                </a:cubicBezTo>
                <a:cubicBezTo>
                  <a:pt x="2256557" y="12828872"/>
                  <a:pt x="2268110" y="12831154"/>
                  <a:pt x="2282658" y="12832865"/>
                </a:cubicBezTo>
                <a:cubicBezTo>
                  <a:pt x="2297206" y="12834577"/>
                  <a:pt x="2315320" y="12835433"/>
                  <a:pt x="2336999" y="12835433"/>
                </a:cubicBezTo>
                <a:cubicBezTo>
                  <a:pt x="2358678" y="12835433"/>
                  <a:pt x="2376792" y="12834577"/>
                  <a:pt x="2391340" y="12832865"/>
                </a:cubicBezTo>
                <a:cubicBezTo>
                  <a:pt x="2405887" y="12831154"/>
                  <a:pt x="2417440" y="12828872"/>
                  <a:pt x="2425998" y="12826019"/>
                </a:cubicBezTo>
                <a:cubicBezTo>
                  <a:pt x="2434556" y="12823167"/>
                  <a:pt x="2440689" y="12819458"/>
                  <a:pt x="2444397" y="12814894"/>
                </a:cubicBezTo>
                <a:cubicBezTo>
                  <a:pt x="2448105" y="12810330"/>
                  <a:pt x="2449959" y="12805196"/>
                  <a:pt x="2449959" y="12799491"/>
                </a:cubicBezTo>
                <a:lnTo>
                  <a:pt x="2449959" y="11906931"/>
                </a:lnTo>
                <a:lnTo>
                  <a:pt x="2727226" y="11906931"/>
                </a:lnTo>
                <a:cubicBezTo>
                  <a:pt x="2732361" y="11906931"/>
                  <a:pt x="2737067" y="11905220"/>
                  <a:pt x="2741346" y="11901797"/>
                </a:cubicBezTo>
                <a:cubicBezTo>
                  <a:pt x="2745625" y="11898373"/>
                  <a:pt x="2749191" y="11893096"/>
                  <a:pt x="2752043" y="11885965"/>
                </a:cubicBezTo>
                <a:cubicBezTo>
                  <a:pt x="2754896" y="11878834"/>
                  <a:pt x="2757035" y="11869420"/>
                  <a:pt x="2758461" y="11857725"/>
                </a:cubicBezTo>
                <a:cubicBezTo>
                  <a:pt x="2759888" y="11846029"/>
                  <a:pt x="2760601" y="11831909"/>
                  <a:pt x="2760601" y="11815365"/>
                </a:cubicBezTo>
                <a:cubicBezTo>
                  <a:pt x="2760601" y="11798249"/>
                  <a:pt x="2759888" y="11783701"/>
                  <a:pt x="2758461" y="11771721"/>
                </a:cubicBezTo>
                <a:cubicBezTo>
                  <a:pt x="2757035" y="11759740"/>
                  <a:pt x="2754896" y="11750184"/>
                  <a:pt x="2752043" y="11743053"/>
                </a:cubicBezTo>
                <a:cubicBezTo>
                  <a:pt x="2749191" y="11735921"/>
                  <a:pt x="2745625" y="11730787"/>
                  <a:pt x="2741346" y="11727649"/>
                </a:cubicBezTo>
                <a:cubicBezTo>
                  <a:pt x="2737067" y="11724511"/>
                  <a:pt x="2732361" y="11722942"/>
                  <a:pt x="2727226" y="11722942"/>
                </a:cubicBezTo>
                <a:close/>
                <a:moveTo>
                  <a:pt x="5876950" y="11719519"/>
                </a:moveTo>
                <a:cubicBezTo>
                  <a:pt x="5856412" y="11719519"/>
                  <a:pt x="5839582" y="11720232"/>
                  <a:pt x="5826460" y="11721659"/>
                </a:cubicBezTo>
                <a:cubicBezTo>
                  <a:pt x="5813338" y="11723085"/>
                  <a:pt x="5802784" y="11725510"/>
                  <a:pt x="5794797" y="11728933"/>
                </a:cubicBezTo>
                <a:cubicBezTo>
                  <a:pt x="5786810" y="11732356"/>
                  <a:pt x="5781105" y="11736349"/>
                  <a:pt x="5777682" y="11740913"/>
                </a:cubicBezTo>
                <a:cubicBezTo>
                  <a:pt x="5774259" y="11745477"/>
                  <a:pt x="5772547" y="11750612"/>
                  <a:pt x="5772547" y="11756317"/>
                </a:cubicBezTo>
                <a:lnTo>
                  <a:pt x="5772547" y="12275764"/>
                </a:lnTo>
                <a:cubicBezTo>
                  <a:pt x="5772547" y="12315129"/>
                  <a:pt x="5772975" y="12356491"/>
                  <a:pt x="5773831" y="12399850"/>
                </a:cubicBezTo>
                <a:cubicBezTo>
                  <a:pt x="5774687" y="12443208"/>
                  <a:pt x="5775970" y="12484856"/>
                  <a:pt x="5777682" y="12524791"/>
                </a:cubicBezTo>
                <a:lnTo>
                  <a:pt x="5776826" y="12524791"/>
                </a:lnTo>
                <a:cubicBezTo>
                  <a:pt x="5766557" y="12501971"/>
                  <a:pt x="5756002" y="12479150"/>
                  <a:pt x="5745163" y="12456330"/>
                </a:cubicBezTo>
                <a:cubicBezTo>
                  <a:pt x="5734323" y="12433510"/>
                  <a:pt x="5723199" y="12410262"/>
                  <a:pt x="5711788" y="12386586"/>
                </a:cubicBezTo>
                <a:cubicBezTo>
                  <a:pt x="5700378" y="12362909"/>
                  <a:pt x="5688539" y="12339233"/>
                  <a:pt x="5676275" y="12315557"/>
                </a:cubicBezTo>
                <a:cubicBezTo>
                  <a:pt x="5664008" y="12291881"/>
                  <a:pt x="5651599" y="12267777"/>
                  <a:pt x="5639048" y="12243245"/>
                </a:cubicBezTo>
                <a:lnTo>
                  <a:pt x="5423397" y="11838470"/>
                </a:lnTo>
                <a:cubicBezTo>
                  <a:pt x="5412556" y="11816220"/>
                  <a:pt x="5402002" y="11797536"/>
                  <a:pt x="5391733" y="11782418"/>
                </a:cubicBezTo>
                <a:cubicBezTo>
                  <a:pt x="5381464" y="11767299"/>
                  <a:pt x="5370482" y="11755461"/>
                  <a:pt x="5358786" y="11746904"/>
                </a:cubicBezTo>
                <a:cubicBezTo>
                  <a:pt x="5347091" y="11738346"/>
                  <a:pt x="5333826" y="11732213"/>
                  <a:pt x="5318993" y="11728505"/>
                </a:cubicBezTo>
                <a:cubicBezTo>
                  <a:pt x="5304160" y="11724796"/>
                  <a:pt x="5285904" y="11722942"/>
                  <a:pt x="5264225" y="11722942"/>
                </a:cubicBezTo>
                <a:lnTo>
                  <a:pt x="5143562" y="11722942"/>
                </a:lnTo>
                <a:cubicBezTo>
                  <a:pt x="5120742" y="11722942"/>
                  <a:pt x="5101487" y="11729646"/>
                  <a:pt x="5085798" y="11743053"/>
                </a:cubicBezTo>
                <a:cubicBezTo>
                  <a:pt x="5070109" y="11756460"/>
                  <a:pt x="5062265" y="11776570"/>
                  <a:pt x="5062265" y="11803384"/>
                </a:cubicBezTo>
                <a:lnTo>
                  <a:pt x="5062265" y="12798635"/>
                </a:lnTo>
                <a:cubicBezTo>
                  <a:pt x="5062265" y="12804340"/>
                  <a:pt x="5063691" y="12809475"/>
                  <a:pt x="5066543" y="12814039"/>
                </a:cubicBezTo>
                <a:cubicBezTo>
                  <a:pt x="5069396" y="12818603"/>
                  <a:pt x="5074531" y="12822453"/>
                  <a:pt x="5081947" y="12825591"/>
                </a:cubicBezTo>
                <a:cubicBezTo>
                  <a:pt x="5089364" y="12828729"/>
                  <a:pt x="5099633" y="12831154"/>
                  <a:pt x="5112755" y="12832865"/>
                </a:cubicBezTo>
                <a:cubicBezTo>
                  <a:pt x="5125877" y="12834577"/>
                  <a:pt x="5142421" y="12835433"/>
                  <a:pt x="5162389" y="12835433"/>
                </a:cubicBezTo>
                <a:cubicBezTo>
                  <a:pt x="5182927" y="12835433"/>
                  <a:pt x="5199757" y="12834577"/>
                  <a:pt x="5212879" y="12832865"/>
                </a:cubicBezTo>
                <a:cubicBezTo>
                  <a:pt x="5226001" y="12831154"/>
                  <a:pt x="5236412" y="12828729"/>
                  <a:pt x="5244114" y="12825591"/>
                </a:cubicBezTo>
                <a:cubicBezTo>
                  <a:pt x="5251816" y="12822453"/>
                  <a:pt x="5257236" y="12818603"/>
                  <a:pt x="5260373" y="12814039"/>
                </a:cubicBezTo>
                <a:cubicBezTo>
                  <a:pt x="5263511" y="12809475"/>
                  <a:pt x="5265080" y="12804340"/>
                  <a:pt x="5265080" y="12798635"/>
                </a:cubicBezTo>
                <a:lnTo>
                  <a:pt x="5265080" y="12219284"/>
                </a:lnTo>
                <a:cubicBezTo>
                  <a:pt x="5265080" y="12175926"/>
                  <a:pt x="5264510" y="12133851"/>
                  <a:pt x="5263369" y="12093059"/>
                </a:cubicBezTo>
                <a:cubicBezTo>
                  <a:pt x="5262228" y="12052268"/>
                  <a:pt x="5260516" y="12011334"/>
                  <a:pt x="5258234" y="11970257"/>
                </a:cubicBezTo>
                <a:lnTo>
                  <a:pt x="5259946" y="11970257"/>
                </a:lnTo>
                <a:cubicBezTo>
                  <a:pt x="5273067" y="12003917"/>
                  <a:pt x="5287901" y="12038576"/>
                  <a:pt x="5304445" y="12074233"/>
                </a:cubicBezTo>
                <a:cubicBezTo>
                  <a:pt x="5320991" y="12109889"/>
                  <a:pt x="5337250" y="12143121"/>
                  <a:pt x="5353224" y="12173929"/>
                </a:cubicBezTo>
                <a:lnTo>
                  <a:pt x="5628779" y="12691665"/>
                </a:lnTo>
                <a:cubicBezTo>
                  <a:pt x="5643042" y="12720190"/>
                  <a:pt x="5655878" y="12743438"/>
                  <a:pt x="5667288" y="12761409"/>
                </a:cubicBezTo>
                <a:cubicBezTo>
                  <a:pt x="5678698" y="12779380"/>
                  <a:pt x="5690536" y="12793643"/>
                  <a:pt x="5702803" y="12804197"/>
                </a:cubicBezTo>
                <a:cubicBezTo>
                  <a:pt x="5715068" y="12814752"/>
                  <a:pt x="5728476" y="12822026"/>
                  <a:pt x="5743023" y="12826019"/>
                </a:cubicBezTo>
                <a:cubicBezTo>
                  <a:pt x="5757571" y="12830013"/>
                  <a:pt x="5774829" y="12832009"/>
                  <a:pt x="5794797" y="12832009"/>
                </a:cubicBezTo>
                <a:lnTo>
                  <a:pt x="5890642" y="12832009"/>
                </a:lnTo>
                <a:cubicBezTo>
                  <a:pt x="5901482" y="12832009"/>
                  <a:pt x="5912179" y="12830441"/>
                  <a:pt x="5922733" y="12827303"/>
                </a:cubicBezTo>
                <a:cubicBezTo>
                  <a:pt x="5933288" y="12824165"/>
                  <a:pt x="5942416" y="12819173"/>
                  <a:pt x="5950118" y="12812327"/>
                </a:cubicBezTo>
                <a:cubicBezTo>
                  <a:pt x="5957820" y="12805481"/>
                  <a:pt x="5963952" y="12796923"/>
                  <a:pt x="5968517" y="12786654"/>
                </a:cubicBezTo>
                <a:cubicBezTo>
                  <a:pt x="5973080" y="12776385"/>
                  <a:pt x="5975363" y="12764689"/>
                  <a:pt x="5975363" y="12751568"/>
                </a:cubicBezTo>
                <a:lnTo>
                  <a:pt x="5975363" y="11756317"/>
                </a:lnTo>
                <a:cubicBezTo>
                  <a:pt x="5975363" y="11750612"/>
                  <a:pt x="5973936" y="11745477"/>
                  <a:pt x="5971084" y="11740913"/>
                </a:cubicBezTo>
                <a:cubicBezTo>
                  <a:pt x="5968232" y="11736349"/>
                  <a:pt x="5963239" y="11732356"/>
                  <a:pt x="5956108" y="11728933"/>
                </a:cubicBezTo>
                <a:cubicBezTo>
                  <a:pt x="5948976" y="11725510"/>
                  <a:pt x="5938850" y="11723085"/>
                  <a:pt x="5925729" y="11721659"/>
                </a:cubicBezTo>
                <a:cubicBezTo>
                  <a:pt x="5912607" y="11720232"/>
                  <a:pt x="5896348" y="11719519"/>
                  <a:pt x="5876950" y="11719519"/>
                </a:cubicBezTo>
                <a:close/>
                <a:moveTo>
                  <a:pt x="9708269" y="11717808"/>
                </a:moveTo>
                <a:cubicBezTo>
                  <a:pt x="9686019" y="11717808"/>
                  <a:pt x="9667764" y="11718663"/>
                  <a:pt x="9653500" y="11720375"/>
                </a:cubicBezTo>
                <a:cubicBezTo>
                  <a:pt x="9639238" y="11722087"/>
                  <a:pt x="9627685" y="11724369"/>
                  <a:pt x="9618842" y="11727221"/>
                </a:cubicBezTo>
                <a:cubicBezTo>
                  <a:pt x="9610000" y="11730074"/>
                  <a:pt x="9603866" y="11733782"/>
                  <a:pt x="9600443" y="11738346"/>
                </a:cubicBezTo>
                <a:cubicBezTo>
                  <a:pt x="9597020" y="11742910"/>
                  <a:pt x="9595308" y="11748045"/>
                  <a:pt x="9595308" y="11753750"/>
                </a:cubicBezTo>
                <a:lnTo>
                  <a:pt x="9595308" y="12427234"/>
                </a:lnTo>
                <a:cubicBezTo>
                  <a:pt x="9595308" y="12497977"/>
                  <a:pt x="9605435" y="12559735"/>
                  <a:pt x="9625688" y="12612507"/>
                </a:cubicBezTo>
                <a:cubicBezTo>
                  <a:pt x="9645942" y="12665279"/>
                  <a:pt x="9675180" y="12709350"/>
                  <a:pt x="9713404" y="12744722"/>
                </a:cubicBezTo>
                <a:cubicBezTo>
                  <a:pt x="9751628" y="12780093"/>
                  <a:pt x="9798410" y="12806479"/>
                  <a:pt x="9853748" y="12823880"/>
                </a:cubicBezTo>
                <a:cubicBezTo>
                  <a:pt x="9909088" y="12841280"/>
                  <a:pt x="9971558" y="12849981"/>
                  <a:pt x="10041160" y="12849981"/>
                </a:cubicBezTo>
                <a:cubicBezTo>
                  <a:pt x="10115326" y="12849981"/>
                  <a:pt x="10180935" y="12840282"/>
                  <a:pt x="10237985" y="12820885"/>
                </a:cubicBezTo>
                <a:cubicBezTo>
                  <a:pt x="10295037" y="12801487"/>
                  <a:pt x="10342959" y="12773247"/>
                  <a:pt x="10381753" y="12736164"/>
                </a:cubicBezTo>
                <a:cubicBezTo>
                  <a:pt x="10420548" y="12699081"/>
                  <a:pt x="10449929" y="12653726"/>
                  <a:pt x="10469897" y="12600098"/>
                </a:cubicBezTo>
                <a:cubicBezTo>
                  <a:pt x="10489865" y="12546471"/>
                  <a:pt x="10499849" y="12485711"/>
                  <a:pt x="10499849" y="12417821"/>
                </a:cubicBezTo>
                <a:lnTo>
                  <a:pt x="10499849" y="11753750"/>
                </a:lnTo>
                <a:cubicBezTo>
                  <a:pt x="10499849" y="11748045"/>
                  <a:pt x="10498137" y="11742910"/>
                  <a:pt x="10494714" y="11738346"/>
                </a:cubicBezTo>
                <a:cubicBezTo>
                  <a:pt x="10491291" y="11733782"/>
                  <a:pt x="10485301" y="11730074"/>
                  <a:pt x="10476743" y="11727221"/>
                </a:cubicBezTo>
                <a:cubicBezTo>
                  <a:pt x="10468185" y="11724369"/>
                  <a:pt x="10456918" y="11722087"/>
                  <a:pt x="10442940" y="11720375"/>
                </a:cubicBezTo>
                <a:cubicBezTo>
                  <a:pt x="10428963" y="11718663"/>
                  <a:pt x="10411135" y="11717808"/>
                  <a:pt x="10389455" y="11717808"/>
                </a:cubicBezTo>
                <a:cubicBezTo>
                  <a:pt x="10367776" y="11717808"/>
                  <a:pt x="10349662" y="11718663"/>
                  <a:pt x="10335114" y="11720375"/>
                </a:cubicBezTo>
                <a:cubicBezTo>
                  <a:pt x="10320566" y="11722087"/>
                  <a:pt x="10309014" y="11724369"/>
                  <a:pt x="10300456" y="11727221"/>
                </a:cubicBezTo>
                <a:cubicBezTo>
                  <a:pt x="10291898" y="11730074"/>
                  <a:pt x="10285908" y="11733782"/>
                  <a:pt x="10282485" y="11738346"/>
                </a:cubicBezTo>
                <a:cubicBezTo>
                  <a:pt x="10279062" y="11742910"/>
                  <a:pt x="10277350" y="11748045"/>
                  <a:pt x="10277350" y="11753750"/>
                </a:cubicBezTo>
                <a:lnTo>
                  <a:pt x="10277350" y="12420388"/>
                </a:lnTo>
                <a:cubicBezTo>
                  <a:pt x="10277350" y="12459183"/>
                  <a:pt x="10272073" y="12493841"/>
                  <a:pt x="10261519" y="12524363"/>
                </a:cubicBezTo>
                <a:cubicBezTo>
                  <a:pt x="10250965" y="12554885"/>
                  <a:pt x="10235989" y="12580558"/>
                  <a:pt x="10216591" y="12601382"/>
                </a:cubicBezTo>
                <a:cubicBezTo>
                  <a:pt x="10197194" y="12622205"/>
                  <a:pt x="10173518" y="12638037"/>
                  <a:pt x="10145563" y="12648877"/>
                </a:cubicBezTo>
                <a:cubicBezTo>
                  <a:pt x="10117608" y="12659716"/>
                  <a:pt x="10085946" y="12665136"/>
                  <a:pt x="10050574" y="12665136"/>
                </a:cubicBezTo>
                <a:cubicBezTo>
                  <a:pt x="10015773" y="12665136"/>
                  <a:pt x="9984252" y="12659859"/>
                  <a:pt x="9956012" y="12649304"/>
                </a:cubicBezTo>
                <a:cubicBezTo>
                  <a:pt x="9927772" y="12638750"/>
                  <a:pt x="9903526" y="12622918"/>
                  <a:pt x="9883272" y="12601810"/>
                </a:cubicBezTo>
                <a:cubicBezTo>
                  <a:pt x="9863020" y="12580701"/>
                  <a:pt x="9847473" y="12554030"/>
                  <a:pt x="9836633" y="12521796"/>
                </a:cubicBezTo>
                <a:cubicBezTo>
                  <a:pt x="9825794" y="12489562"/>
                  <a:pt x="9820374" y="12451481"/>
                  <a:pt x="9820374" y="12407552"/>
                </a:cubicBezTo>
                <a:lnTo>
                  <a:pt x="9820374" y="11753750"/>
                </a:lnTo>
                <a:cubicBezTo>
                  <a:pt x="9820374" y="11748045"/>
                  <a:pt x="9818520" y="11742910"/>
                  <a:pt x="9814812" y="11738346"/>
                </a:cubicBezTo>
                <a:cubicBezTo>
                  <a:pt x="9811104" y="11733782"/>
                  <a:pt x="9804970" y="11730074"/>
                  <a:pt x="9796412" y="11727221"/>
                </a:cubicBezTo>
                <a:cubicBezTo>
                  <a:pt x="9787855" y="11724369"/>
                  <a:pt x="9776445" y="11722087"/>
                  <a:pt x="9762182" y="11720375"/>
                </a:cubicBezTo>
                <a:cubicBezTo>
                  <a:pt x="9747920" y="11718663"/>
                  <a:pt x="9729948" y="11717808"/>
                  <a:pt x="9708269" y="11717808"/>
                </a:cubicBezTo>
                <a:close/>
                <a:moveTo>
                  <a:pt x="7580176" y="11717808"/>
                </a:moveTo>
                <a:cubicBezTo>
                  <a:pt x="7548798" y="11717808"/>
                  <a:pt x="7524266" y="11718521"/>
                  <a:pt x="7506580" y="11719947"/>
                </a:cubicBezTo>
                <a:cubicBezTo>
                  <a:pt x="7488895" y="11721373"/>
                  <a:pt x="7476772" y="11725082"/>
                  <a:pt x="7470210" y="11731072"/>
                </a:cubicBezTo>
                <a:cubicBezTo>
                  <a:pt x="7463650" y="11737062"/>
                  <a:pt x="7461938" y="11745905"/>
                  <a:pt x="7465076" y="11757601"/>
                </a:cubicBezTo>
                <a:cubicBezTo>
                  <a:pt x="7468214" y="11769296"/>
                  <a:pt x="7475203" y="11785698"/>
                  <a:pt x="7486042" y="11806807"/>
                </a:cubicBezTo>
                <a:lnTo>
                  <a:pt x="7788982" y="12410119"/>
                </a:lnTo>
                <a:lnTo>
                  <a:pt x="7788982" y="12799491"/>
                </a:lnTo>
                <a:cubicBezTo>
                  <a:pt x="7788982" y="12805196"/>
                  <a:pt x="7790693" y="12810330"/>
                  <a:pt x="7794116" y="12814894"/>
                </a:cubicBezTo>
                <a:cubicBezTo>
                  <a:pt x="7797539" y="12819458"/>
                  <a:pt x="7803673" y="12823167"/>
                  <a:pt x="7812515" y="12826019"/>
                </a:cubicBezTo>
                <a:cubicBezTo>
                  <a:pt x="7821358" y="12828872"/>
                  <a:pt x="7832911" y="12831154"/>
                  <a:pt x="7847174" y="12832865"/>
                </a:cubicBezTo>
                <a:cubicBezTo>
                  <a:pt x="7861437" y="12834577"/>
                  <a:pt x="7879692" y="12835433"/>
                  <a:pt x="7901942" y="12835433"/>
                </a:cubicBezTo>
                <a:cubicBezTo>
                  <a:pt x="7923622" y="12835433"/>
                  <a:pt x="7941735" y="12834577"/>
                  <a:pt x="7956283" y="12832865"/>
                </a:cubicBezTo>
                <a:cubicBezTo>
                  <a:pt x="7970831" y="12831154"/>
                  <a:pt x="7982384" y="12828872"/>
                  <a:pt x="7990941" y="12826019"/>
                </a:cubicBezTo>
                <a:cubicBezTo>
                  <a:pt x="7999499" y="12823167"/>
                  <a:pt x="8005632" y="12819458"/>
                  <a:pt x="8009340" y="12814894"/>
                </a:cubicBezTo>
                <a:cubicBezTo>
                  <a:pt x="8013049" y="12810330"/>
                  <a:pt x="8014903" y="12805196"/>
                  <a:pt x="8014903" y="12799491"/>
                </a:cubicBezTo>
                <a:lnTo>
                  <a:pt x="8014903" y="12410119"/>
                </a:lnTo>
                <a:lnTo>
                  <a:pt x="8317842" y="11806807"/>
                </a:lnTo>
                <a:cubicBezTo>
                  <a:pt x="8328112" y="11786269"/>
                  <a:pt x="8334958" y="11770009"/>
                  <a:pt x="8338381" y="11758029"/>
                </a:cubicBezTo>
                <a:cubicBezTo>
                  <a:pt x="8341804" y="11746048"/>
                  <a:pt x="8340235" y="11737062"/>
                  <a:pt x="8333674" y="11731072"/>
                </a:cubicBezTo>
                <a:cubicBezTo>
                  <a:pt x="8327113" y="11725082"/>
                  <a:pt x="8314848" y="11721373"/>
                  <a:pt x="8296876" y="11719947"/>
                </a:cubicBezTo>
                <a:cubicBezTo>
                  <a:pt x="8278905" y="11718521"/>
                  <a:pt x="8253660" y="11717808"/>
                  <a:pt x="8221141" y="11717808"/>
                </a:cubicBezTo>
                <a:cubicBezTo>
                  <a:pt x="8196610" y="11717808"/>
                  <a:pt x="8176927" y="11718378"/>
                  <a:pt x="8162094" y="11719519"/>
                </a:cubicBezTo>
                <a:cubicBezTo>
                  <a:pt x="8147261" y="11720660"/>
                  <a:pt x="8135565" y="11722942"/>
                  <a:pt x="8127008" y="11726365"/>
                </a:cubicBezTo>
                <a:cubicBezTo>
                  <a:pt x="8118450" y="11729788"/>
                  <a:pt x="8112032" y="11734210"/>
                  <a:pt x="8107753" y="11739630"/>
                </a:cubicBezTo>
                <a:cubicBezTo>
                  <a:pt x="8103475" y="11745050"/>
                  <a:pt x="8099909" y="11752323"/>
                  <a:pt x="8097056" y="11761452"/>
                </a:cubicBezTo>
                <a:lnTo>
                  <a:pt x="7975538" y="12031872"/>
                </a:lnTo>
                <a:cubicBezTo>
                  <a:pt x="7964698" y="12058116"/>
                  <a:pt x="7953573" y="12085785"/>
                  <a:pt x="7942163" y="12114881"/>
                </a:cubicBezTo>
                <a:cubicBezTo>
                  <a:pt x="7930753" y="12143977"/>
                  <a:pt x="7919628" y="12173929"/>
                  <a:pt x="7908788" y="12204736"/>
                </a:cubicBezTo>
                <a:lnTo>
                  <a:pt x="7907077" y="12204736"/>
                </a:lnTo>
                <a:cubicBezTo>
                  <a:pt x="7895096" y="12172788"/>
                  <a:pt x="7883259" y="12142266"/>
                  <a:pt x="7871563" y="12113170"/>
                </a:cubicBezTo>
                <a:cubicBezTo>
                  <a:pt x="7859867" y="12084074"/>
                  <a:pt x="7848029" y="12056404"/>
                  <a:pt x="7836049" y="12030161"/>
                </a:cubicBezTo>
                <a:lnTo>
                  <a:pt x="7712819" y="11758029"/>
                </a:lnTo>
                <a:cubicBezTo>
                  <a:pt x="7708826" y="11750041"/>
                  <a:pt x="7704689" y="11743481"/>
                  <a:pt x="7700410" y="11738346"/>
                </a:cubicBezTo>
                <a:cubicBezTo>
                  <a:pt x="7696132" y="11733211"/>
                  <a:pt x="7689428" y="11729075"/>
                  <a:pt x="7680300" y="11725937"/>
                </a:cubicBezTo>
                <a:cubicBezTo>
                  <a:pt x="7671172" y="11722800"/>
                  <a:pt x="7658763" y="11720660"/>
                  <a:pt x="7643074" y="11719519"/>
                </a:cubicBezTo>
                <a:cubicBezTo>
                  <a:pt x="7627386" y="11718378"/>
                  <a:pt x="7606420" y="11717808"/>
                  <a:pt x="7580176" y="11717808"/>
                </a:cubicBezTo>
                <a:close/>
                <a:moveTo>
                  <a:pt x="6327750" y="11717808"/>
                </a:moveTo>
                <a:cubicBezTo>
                  <a:pt x="6306071" y="11717808"/>
                  <a:pt x="6287957" y="11718663"/>
                  <a:pt x="6273409" y="11720375"/>
                </a:cubicBezTo>
                <a:cubicBezTo>
                  <a:pt x="6258861" y="11722087"/>
                  <a:pt x="6247308" y="11724369"/>
                  <a:pt x="6238751" y="11727221"/>
                </a:cubicBezTo>
                <a:cubicBezTo>
                  <a:pt x="6230193" y="11730074"/>
                  <a:pt x="6224060" y="11733782"/>
                  <a:pt x="6220352" y="11738346"/>
                </a:cubicBezTo>
                <a:cubicBezTo>
                  <a:pt x="6216644" y="11742910"/>
                  <a:pt x="6214789" y="11748330"/>
                  <a:pt x="6214789" y="11754605"/>
                </a:cubicBezTo>
                <a:lnTo>
                  <a:pt x="6214789" y="12797779"/>
                </a:lnTo>
                <a:cubicBezTo>
                  <a:pt x="6214789" y="12804055"/>
                  <a:pt x="6216644" y="12809475"/>
                  <a:pt x="6220352" y="12814039"/>
                </a:cubicBezTo>
                <a:cubicBezTo>
                  <a:pt x="6224060" y="12818603"/>
                  <a:pt x="6230193" y="12822453"/>
                  <a:pt x="6238751" y="12825591"/>
                </a:cubicBezTo>
                <a:cubicBezTo>
                  <a:pt x="6247308" y="12828729"/>
                  <a:pt x="6258861" y="12831154"/>
                  <a:pt x="6273409" y="12832865"/>
                </a:cubicBezTo>
                <a:cubicBezTo>
                  <a:pt x="6287957" y="12834577"/>
                  <a:pt x="6306071" y="12835433"/>
                  <a:pt x="6327750" y="12835433"/>
                </a:cubicBezTo>
                <a:cubicBezTo>
                  <a:pt x="6350000" y="12835433"/>
                  <a:pt x="6368256" y="12834577"/>
                  <a:pt x="6382519" y="12832865"/>
                </a:cubicBezTo>
                <a:cubicBezTo>
                  <a:pt x="6396782" y="12831154"/>
                  <a:pt x="6408192" y="12828729"/>
                  <a:pt x="6416749" y="12825591"/>
                </a:cubicBezTo>
                <a:cubicBezTo>
                  <a:pt x="6425307" y="12822453"/>
                  <a:pt x="6431297" y="12818603"/>
                  <a:pt x="6434720" y="12814039"/>
                </a:cubicBezTo>
                <a:cubicBezTo>
                  <a:pt x="6438143" y="12809475"/>
                  <a:pt x="6439855" y="12804055"/>
                  <a:pt x="6439855" y="12797779"/>
                </a:cubicBezTo>
                <a:lnTo>
                  <a:pt x="6439855" y="12272341"/>
                </a:lnTo>
                <a:lnTo>
                  <a:pt x="6774458" y="12797779"/>
                </a:lnTo>
                <a:cubicBezTo>
                  <a:pt x="6778452" y="12805766"/>
                  <a:pt x="6784014" y="12812612"/>
                  <a:pt x="6791145" y="12818317"/>
                </a:cubicBezTo>
                <a:cubicBezTo>
                  <a:pt x="6798276" y="12824022"/>
                  <a:pt x="6809972" y="12828301"/>
                  <a:pt x="6826231" y="12831154"/>
                </a:cubicBezTo>
                <a:cubicBezTo>
                  <a:pt x="6842491" y="12834006"/>
                  <a:pt x="6869162" y="12835433"/>
                  <a:pt x="6906245" y="12835433"/>
                </a:cubicBezTo>
                <a:cubicBezTo>
                  <a:pt x="6929636" y="12835433"/>
                  <a:pt x="6949033" y="12834577"/>
                  <a:pt x="6964437" y="12832865"/>
                </a:cubicBezTo>
                <a:cubicBezTo>
                  <a:pt x="6979840" y="12831154"/>
                  <a:pt x="6991964" y="12828729"/>
                  <a:pt x="7000807" y="12825591"/>
                </a:cubicBezTo>
                <a:cubicBezTo>
                  <a:pt x="7009650" y="12822453"/>
                  <a:pt x="7015640" y="12818460"/>
                  <a:pt x="7018778" y="12813611"/>
                </a:cubicBezTo>
                <a:cubicBezTo>
                  <a:pt x="7021916" y="12808761"/>
                  <a:pt x="7023484" y="12803199"/>
                  <a:pt x="7023484" y="12796923"/>
                </a:cubicBezTo>
                <a:cubicBezTo>
                  <a:pt x="7023484" y="12792359"/>
                  <a:pt x="7022201" y="12786226"/>
                  <a:pt x="7019633" y="12778525"/>
                </a:cubicBezTo>
                <a:cubicBezTo>
                  <a:pt x="7017066" y="12770823"/>
                  <a:pt x="7009507" y="12755276"/>
                  <a:pt x="6996956" y="12731885"/>
                </a:cubicBezTo>
                <a:lnTo>
                  <a:pt x="6665776" y="12231265"/>
                </a:lnTo>
                <a:lnTo>
                  <a:pt x="6969571" y="11833336"/>
                </a:lnTo>
                <a:cubicBezTo>
                  <a:pt x="6983834" y="11811086"/>
                  <a:pt x="6993533" y="11794826"/>
                  <a:pt x="6998667" y="11784557"/>
                </a:cubicBezTo>
                <a:cubicBezTo>
                  <a:pt x="7003802" y="11774288"/>
                  <a:pt x="7006369" y="11764304"/>
                  <a:pt x="7006369" y="11754605"/>
                </a:cubicBezTo>
                <a:cubicBezTo>
                  <a:pt x="7006369" y="11748901"/>
                  <a:pt x="7004657" y="11743766"/>
                  <a:pt x="7001234" y="11739202"/>
                </a:cubicBezTo>
                <a:cubicBezTo>
                  <a:pt x="6997811" y="11734638"/>
                  <a:pt x="6991679" y="11730787"/>
                  <a:pt x="6982836" y="11727649"/>
                </a:cubicBezTo>
                <a:cubicBezTo>
                  <a:pt x="6973993" y="11724511"/>
                  <a:pt x="6962155" y="11722087"/>
                  <a:pt x="6947321" y="11720375"/>
                </a:cubicBezTo>
                <a:cubicBezTo>
                  <a:pt x="6932489" y="11718663"/>
                  <a:pt x="6913662" y="11717808"/>
                  <a:pt x="6890841" y="11717808"/>
                </a:cubicBezTo>
                <a:cubicBezTo>
                  <a:pt x="6868591" y="11717808"/>
                  <a:pt x="6850336" y="11718378"/>
                  <a:pt x="6836072" y="11719519"/>
                </a:cubicBezTo>
                <a:cubicBezTo>
                  <a:pt x="6821810" y="11720660"/>
                  <a:pt x="6810115" y="11722657"/>
                  <a:pt x="6800986" y="11725510"/>
                </a:cubicBezTo>
                <a:cubicBezTo>
                  <a:pt x="6791858" y="11728362"/>
                  <a:pt x="6784442" y="11732213"/>
                  <a:pt x="6778736" y="11737062"/>
                </a:cubicBezTo>
                <a:cubicBezTo>
                  <a:pt x="6773032" y="11741912"/>
                  <a:pt x="6768182" y="11748045"/>
                  <a:pt x="6764188" y="11755461"/>
                </a:cubicBezTo>
                <a:lnTo>
                  <a:pt x="6439855" y="12226130"/>
                </a:lnTo>
                <a:lnTo>
                  <a:pt x="6439855" y="11754605"/>
                </a:lnTo>
                <a:cubicBezTo>
                  <a:pt x="6439855" y="11748330"/>
                  <a:pt x="6438143" y="11742910"/>
                  <a:pt x="6434720" y="11738346"/>
                </a:cubicBezTo>
                <a:cubicBezTo>
                  <a:pt x="6431297" y="11733782"/>
                  <a:pt x="6425307" y="11730074"/>
                  <a:pt x="6416749" y="11727221"/>
                </a:cubicBezTo>
                <a:cubicBezTo>
                  <a:pt x="6408192" y="11724369"/>
                  <a:pt x="6396782" y="11722087"/>
                  <a:pt x="6382519" y="11720375"/>
                </a:cubicBezTo>
                <a:cubicBezTo>
                  <a:pt x="6368256" y="11718663"/>
                  <a:pt x="6350000" y="11717808"/>
                  <a:pt x="6327750" y="11717808"/>
                </a:cubicBezTo>
                <a:close/>
                <a:moveTo>
                  <a:pt x="4396817" y="11717808"/>
                </a:moveTo>
                <a:cubicBezTo>
                  <a:pt x="4367721" y="11717808"/>
                  <a:pt x="4344330" y="11718236"/>
                  <a:pt x="4326644" y="11719091"/>
                </a:cubicBezTo>
                <a:cubicBezTo>
                  <a:pt x="4308959" y="11719947"/>
                  <a:pt x="4295124" y="11721944"/>
                  <a:pt x="4285140" y="11725082"/>
                </a:cubicBezTo>
                <a:cubicBezTo>
                  <a:pt x="4275156" y="11728219"/>
                  <a:pt x="4267882" y="11732784"/>
                  <a:pt x="4263318" y="11738774"/>
                </a:cubicBezTo>
                <a:cubicBezTo>
                  <a:pt x="4258754" y="11744764"/>
                  <a:pt x="4254760" y="11752609"/>
                  <a:pt x="4251337" y="11762307"/>
                </a:cubicBezTo>
                <a:lnTo>
                  <a:pt x="3909889" y="12744722"/>
                </a:lnTo>
                <a:cubicBezTo>
                  <a:pt x="3903043" y="12764689"/>
                  <a:pt x="3898764" y="12780664"/>
                  <a:pt x="3897053" y="12792645"/>
                </a:cubicBezTo>
                <a:cubicBezTo>
                  <a:pt x="3895341" y="12804625"/>
                  <a:pt x="3897338" y="12813896"/>
                  <a:pt x="3903043" y="12820457"/>
                </a:cubicBezTo>
                <a:cubicBezTo>
                  <a:pt x="3908748" y="12827017"/>
                  <a:pt x="3919017" y="12831154"/>
                  <a:pt x="3933850" y="12832865"/>
                </a:cubicBezTo>
                <a:cubicBezTo>
                  <a:pt x="3948684" y="12834577"/>
                  <a:pt x="3969222" y="12835433"/>
                  <a:pt x="3995465" y="12835433"/>
                </a:cubicBezTo>
                <a:cubicBezTo>
                  <a:pt x="4019997" y="12835433"/>
                  <a:pt x="4039821" y="12834862"/>
                  <a:pt x="4054941" y="12833721"/>
                </a:cubicBezTo>
                <a:cubicBezTo>
                  <a:pt x="4070059" y="12832580"/>
                  <a:pt x="4081754" y="12830441"/>
                  <a:pt x="4090027" y="12827303"/>
                </a:cubicBezTo>
                <a:cubicBezTo>
                  <a:pt x="4098299" y="12824165"/>
                  <a:pt x="4104289" y="12819886"/>
                  <a:pt x="4107998" y="12814466"/>
                </a:cubicBezTo>
                <a:cubicBezTo>
                  <a:pt x="4111706" y="12809047"/>
                  <a:pt x="4114701" y="12802343"/>
                  <a:pt x="4116983" y="12794356"/>
                </a:cubicBezTo>
                <a:lnTo>
                  <a:pt x="4187156" y="12577848"/>
                </a:lnTo>
                <a:lnTo>
                  <a:pt x="4603055" y="12577848"/>
                </a:lnTo>
                <a:lnTo>
                  <a:pt x="4677507" y="12800346"/>
                </a:lnTo>
                <a:cubicBezTo>
                  <a:pt x="4679789" y="12807763"/>
                  <a:pt x="4682641" y="12813753"/>
                  <a:pt x="4686064" y="12818317"/>
                </a:cubicBezTo>
                <a:cubicBezTo>
                  <a:pt x="4689487" y="12822881"/>
                  <a:pt x="4695478" y="12826447"/>
                  <a:pt x="4704036" y="12829014"/>
                </a:cubicBezTo>
                <a:cubicBezTo>
                  <a:pt x="4712593" y="12831582"/>
                  <a:pt x="4725001" y="12833293"/>
                  <a:pt x="4741262" y="12834149"/>
                </a:cubicBezTo>
                <a:cubicBezTo>
                  <a:pt x="4757521" y="12835005"/>
                  <a:pt x="4780198" y="12835433"/>
                  <a:pt x="4809294" y="12835433"/>
                </a:cubicBezTo>
                <a:cubicBezTo>
                  <a:pt x="4837250" y="12835433"/>
                  <a:pt x="4859213" y="12834719"/>
                  <a:pt x="4875188" y="12833293"/>
                </a:cubicBezTo>
                <a:cubicBezTo>
                  <a:pt x="4891162" y="12831867"/>
                  <a:pt x="4902287" y="12828159"/>
                  <a:pt x="4908562" y="12822168"/>
                </a:cubicBezTo>
                <a:cubicBezTo>
                  <a:pt x="4914838" y="12816178"/>
                  <a:pt x="4917120" y="12807193"/>
                  <a:pt x="4915409" y="12795212"/>
                </a:cubicBezTo>
                <a:cubicBezTo>
                  <a:pt x="4913697" y="12783231"/>
                  <a:pt x="4909418" y="12766972"/>
                  <a:pt x="4902573" y="12746433"/>
                </a:cubicBezTo>
                <a:lnTo>
                  <a:pt x="4560268" y="11764875"/>
                </a:lnTo>
                <a:cubicBezTo>
                  <a:pt x="4556844" y="11754035"/>
                  <a:pt x="4552709" y="11745477"/>
                  <a:pt x="4547859" y="11739202"/>
                </a:cubicBezTo>
                <a:cubicBezTo>
                  <a:pt x="4543009" y="11732926"/>
                  <a:pt x="4535022" y="11728219"/>
                  <a:pt x="4523897" y="11725082"/>
                </a:cubicBezTo>
                <a:cubicBezTo>
                  <a:pt x="4512773" y="11721944"/>
                  <a:pt x="4497226" y="11719947"/>
                  <a:pt x="4477258" y="11719091"/>
                </a:cubicBezTo>
                <a:cubicBezTo>
                  <a:pt x="4457291" y="11718236"/>
                  <a:pt x="4430477" y="11717808"/>
                  <a:pt x="4396817" y="11717808"/>
                </a:cubicBezTo>
                <a:close/>
                <a:moveTo>
                  <a:pt x="3003526" y="11717808"/>
                </a:moveTo>
                <a:cubicBezTo>
                  <a:pt x="2981846" y="11717808"/>
                  <a:pt x="2963733" y="11718663"/>
                  <a:pt x="2949184" y="11720375"/>
                </a:cubicBezTo>
                <a:cubicBezTo>
                  <a:pt x="2934636" y="11722087"/>
                  <a:pt x="2923084" y="11724369"/>
                  <a:pt x="2914526" y="11727221"/>
                </a:cubicBezTo>
                <a:cubicBezTo>
                  <a:pt x="2905968" y="11730074"/>
                  <a:pt x="2899836" y="11733782"/>
                  <a:pt x="2896127" y="11738346"/>
                </a:cubicBezTo>
                <a:cubicBezTo>
                  <a:pt x="2892419" y="11742910"/>
                  <a:pt x="2890565" y="11748045"/>
                  <a:pt x="2890565" y="11753750"/>
                </a:cubicBezTo>
                <a:lnTo>
                  <a:pt x="2890565" y="12799491"/>
                </a:lnTo>
                <a:cubicBezTo>
                  <a:pt x="2890565" y="12805196"/>
                  <a:pt x="2892419" y="12810330"/>
                  <a:pt x="2896127" y="12814894"/>
                </a:cubicBezTo>
                <a:cubicBezTo>
                  <a:pt x="2899836" y="12819458"/>
                  <a:pt x="2905968" y="12823167"/>
                  <a:pt x="2914526" y="12826019"/>
                </a:cubicBezTo>
                <a:cubicBezTo>
                  <a:pt x="2923084" y="12828872"/>
                  <a:pt x="2934636" y="12831154"/>
                  <a:pt x="2949184" y="12832865"/>
                </a:cubicBezTo>
                <a:cubicBezTo>
                  <a:pt x="2963733" y="12834577"/>
                  <a:pt x="2981846" y="12835433"/>
                  <a:pt x="3003526" y="12835433"/>
                </a:cubicBezTo>
                <a:cubicBezTo>
                  <a:pt x="3025775" y="12835433"/>
                  <a:pt x="3044032" y="12834577"/>
                  <a:pt x="3058294" y="12832865"/>
                </a:cubicBezTo>
                <a:cubicBezTo>
                  <a:pt x="3072557" y="12831154"/>
                  <a:pt x="3083967" y="12828872"/>
                  <a:pt x="3092525" y="12826019"/>
                </a:cubicBezTo>
                <a:cubicBezTo>
                  <a:pt x="3101083" y="12823167"/>
                  <a:pt x="3107072" y="12819458"/>
                  <a:pt x="3110496" y="12814894"/>
                </a:cubicBezTo>
                <a:cubicBezTo>
                  <a:pt x="3113919" y="12810330"/>
                  <a:pt x="3115630" y="12805196"/>
                  <a:pt x="3115630" y="12799491"/>
                </a:cubicBezTo>
                <a:lnTo>
                  <a:pt x="3115630" y="12351927"/>
                </a:lnTo>
                <a:lnTo>
                  <a:pt x="3529819" y="12351927"/>
                </a:lnTo>
                <a:lnTo>
                  <a:pt x="3529819" y="12799491"/>
                </a:lnTo>
                <a:cubicBezTo>
                  <a:pt x="3529819" y="12805196"/>
                  <a:pt x="3531673" y="12810330"/>
                  <a:pt x="3535382" y="12814894"/>
                </a:cubicBezTo>
                <a:cubicBezTo>
                  <a:pt x="3539090" y="12819458"/>
                  <a:pt x="3545081" y="12823167"/>
                  <a:pt x="3553353" y="12826019"/>
                </a:cubicBezTo>
                <a:cubicBezTo>
                  <a:pt x="3561625" y="12828872"/>
                  <a:pt x="3573035" y="12831154"/>
                  <a:pt x="3587583" y="12832865"/>
                </a:cubicBezTo>
                <a:cubicBezTo>
                  <a:pt x="3602131" y="12834577"/>
                  <a:pt x="3620530" y="12835433"/>
                  <a:pt x="3642780" y="12835433"/>
                </a:cubicBezTo>
                <a:cubicBezTo>
                  <a:pt x="3664459" y="12835433"/>
                  <a:pt x="3682430" y="12834577"/>
                  <a:pt x="3696693" y="12832865"/>
                </a:cubicBezTo>
                <a:cubicBezTo>
                  <a:pt x="3710955" y="12831154"/>
                  <a:pt x="3722365" y="12828872"/>
                  <a:pt x="3730923" y="12826019"/>
                </a:cubicBezTo>
                <a:cubicBezTo>
                  <a:pt x="3739481" y="12823167"/>
                  <a:pt x="3745613" y="12819458"/>
                  <a:pt x="3749322" y="12814894"/>
                </a:cubicBezTo>
                <a:cubicBezTo>
                  <a:pt x="3753031" y="12810330"/>
                  <a:pt x="3754884" y="12805196"/>
                  <a:pt x="3754884" y="12799491"/>
                </a:cubicBezTo>
                <a:lnTo>
                  <a:pt x="3754884" y="11753750"/>
                </a:lnTo>
                <a:cubicBezTo>
                  <a:pt x="3754884" y="11748045"/>
                  <a:pt x="3753031" y="11742910"/>
                  <a:pt x="3749322" y="11738346"/>
                </a:cubicBezTo>
                <a:cubicBezTo>
                  <a:pt x="3745613" y="11733782"/>
                  <a:pt x="3739481" y="11730074"/>
                  <a:pt x="3730923" y="11727221"/>
                </a:cubicBezTo>
                <a:cubicBezTo>
                  <a:pt x="3722365" y="11724369"/>
                  <a:pt x="3710955" y="11722087"/>
                  <a:pt x="3696693" y="11720375"/>
                </a:cubicBezTo>
                <a:cubicBezTo>
                  <a:pt x="3682430" y="11718663"/>
                  <a:pt x="3664459" y="11717808"/>
                  <a:pt x="3642780" y="11717808"/>
                </a:cubicBezTo>
                <a:cubicBezTo>
                  <a:pt x="3620530" y="11717808"/>
                  <a:pt x="3602131" y="11718663"/>
                  <a:pt x="3587583" y="11720375"/>
                </a:cubicBezTo>
                <a:cubicBezTo>
                  <a:pt x="3573035" y="11722087"/>
                  <a:pt x="3561625" y="11724369"/>
                  <a:pt x="3553353" y="11727221"/>
                </a:cubicBezTo>
                <a:cubicBezTo>
                  <a:pt x="3545081" y="11730074"/>
                  <a:pt x="3539090" y="11733782"/>
                  <a:pt x="3535382" y="11738346"/>
                </a:cubicBezTo>
                <a:cubicBezTo>
                  <a:pt x="3531673" y="11742910"/>
                  <a:pt x="3529819" y="11748045"/>
                  <a:pt x="3529819" y="11753750"/>
                </a:cubicBezTo>
                <a:lnTo>
                  <a:pt x="3529819" y="12160237"/>
                </a:lnTo>
                <a:lnTo>
                  <a:pt x="3115630" y="12160237"/>
                </a:lnTo>
                <a:lnTo>
                  <a:pt x="3115630" y="11753750"/>
                </a:lnTo>
                <a:cubicBezTo>
                  <a:pt x="3115630" y="11748045"/>
                  <a:pt x="3113919" y="11742910"/>
                  <a:pt x="3110496" y="11738346"/>
                </a:cubicBezTo>
                <a:cubicBezTo>
                  <a:pt x="3107072" y="11733782"/>
                  <a:pt x="3101083" y="11730074"/>
                  <a:pt x="3092525" y="11727221"/>
                </a:cubicBezTo>
                <a:cubicBezTo>
                  <a:pt x="3083967" y="11724369"/>
                  <a:pt x="3072557" y="11722087"/>
                  <a:pt x="3058294" y="11720375"/>
                </a:cubicBezTo>
                <a:cubicBezTo>
                  <a:pt x="3044032" y="11718663"/>
                  <a:pt x="3025775" y="11717808"/>
                  <a:pt x="3003526" y="11717808"/>
                </a:cubicBezTo>
                <a:close/>
                <a:moveTo>
                  <a:pt x="8897714" y="11703260"/>
                </a:moveTo>
                <a:cubicBezTo>
                  <a:pt x="8809856" y="11703260"/>
                  <a:pt x="8732695" y="11716667"/>
                  <a:pt x="8666230" y="11743481"/>
                </a:cubicBezTo>
                <a:cubicBezTo>
                  <a:pt x="8599766" y="11770295"/>
                  <a:pt x="8544000" y="11808804"/>
                  <a:pt x="8498929" y="11859009"/>
                </a:cubicBezTo>
                <a:cubicBezTo>
                  <a:pt x="8453859" y="11909213"/>
                  <a:pt x="8419914" y="11970115"/>
                  <a:pt x="8397093" y="12041714"/>
                </a:cubicBezTo>
                <a:cubicBezTo>
                  <a:pt x="8374273" y="12113312"/>
                  <a:pt x="8362863" y="12193897"/>
                  <a:pt x="8362863" y="12283466"/>
                </a:cubicBezTo>
                <a:cubicBezTo>
                  <a:pt x="8362863" y="12381023"/>
                  <a:pt x="8373560" y="12465458"/>
                  <a:pt x="8394954" y="12536772"/>
                </a:cubicBezTo>
                <a:cubicBezTo>
                  <a:pt x="8416348" y="12608085"/>
                  <a:pt x="8448439" y="12666847"/>
                  <a:pt x="8491227" y="12713059"/>
                </a:cubicBezTo>
                <a:cubicBezTo>
                  <a:pt x="8534015" y="12759270"/>
                  <a:pt x="8587500" y="12793643"/>
                  <a:pt x="8651682" y="12816178"/>
                </a:cubicBezTo>
                <a:cubicBezTo>
                  <a:pt x="8715864" y="12838713"/>
                  <a:pt x="8791029" y="12849981"/>
                  <a:pt x="8877176" y="12849981"/>
                </a:cubicBezTo>
                <a:cubicBezTo>
                  <a:pt x="8964463" y="12849981"/>
                  <a:pt x="9041340" y="12836716"/>
                  <a:pt x="9107804" y="12810188"/>
                </a:cubicBezTo>
                <a:cubicBezTo>
                  <a:pt x="9174268" y="12783659"/>
                  <a:pt x="9230035" y="12745150"/>
                  <a:pt x="9275104" y="12694660"/>
                </a:cubicBezTo>
                <a:cubicBezTo>
                  <a:pt x="9320175" y="12644170"/>
                  <a:pt x="9354120" y="12582698"/>
                  <a:pt x="9376940" y="12510243"/>
                </a:cubicBezTo>
                <a:cubicBezTo>
                  <a:pt x="9399761" y="12437789"/>
                  <a:pt x="9411171" y="12355635"/>
                  <a:pt x="9411171" y="12263784"/>
                </a:cubicBezTo>
                <a:cubicBezTo>
                  <a:pt x="9411171" y="12167938"/>
                  <a:pt x="9400189" y="12084787"/>
                  <a:pt x="9378224" y="12014329"/>
                </a:cubicBezTo>
                <a:cubicBezTo>
                  <a:pt x="9356260" y="11943871"/>
                  <a:pt x="9323740" y="11885537"/>
                  <a:pt x="9280667" y="11839326"/>
                </a:cubicBezTo>
                <a:cubicBezTo>
                  <a:pt x="9237594" y="11793115"/>
                  <a:pt x="9183966" y="11758884"/>
                  <a:pt x="9119784" y="11736635"/>
                </a:cubicBezTo>
                <a:cubicBezTo>
                  <a:pt x="9055602" y="11714385"/>
                  <a:pt x="8981578" y="11703260"/>
                  <a:pt x="8897714" y="11703260"/>
                </a:cubicBezTo>
                <a:close/>
                <a:moveTo>
                  <a:pt x="7235757" y="5265125"/>
                </a:moveTo>
                <a:lnTo>
                  <a:pt x="7235981" y="5265125"/>
                </a:lnTo>
                <a:lnTo>
                  <a:pt x="7276834" y="5387908"/>
                </a:lnTo>
                <a:lnTo>
                  <a:pt x="7194904" y="5387908"/>
                </a:lnTo>
                <a:close/>
                <a:moveTo>
                  <a:pt x="5264083" y="5265125"/>
                </a:moveTo>
                <a:lnTo>
                  <a:pt x="5264306" y="5265125"/>
                </a:lnTo>
                <a:lnTo>
                  <a:pt x="5305159" y="5387908"/>
                </a:lnTo>
                <a:lnTo>
                  <a:pt x="5223229" y="5387908"/>
                </a:lnTo>
                <a:close/>
                <a:moveTo>
                  <a:pt x="3911533" y="5265125"/>
                </a:moveTo>
                <a:lnTo>
                  <a:pt x="3911756" y="5265125"/>
                </a:lnTo>
                <a:lnTo>
                  <a:pt x="3952610" y="5387908"/>
                </a:lnTo>
                <a:lnTo>
                  <a:pt x="3870680" y="5387908"/>
                </a:lnTo>
                <a:close/>
                <a:moveTo>
                  <a:pt x="5799789" y="5255972"/>
                </a:moveTo>
                <a:lnTo>
                  <a:pt x="5829481" y="5255972"/>
                </a:lnTo>
                <a:cubicBezTo>
                  <a:pt x="5847489" y="5255972"/>
                  <a:pt x="5862037" y="5258391"/>
                  <a:pt x="5873125" y="5263228"/>
                </a:cubicBezTo>
                <a:cubicBezTo>
                  <a:pt x="5884212" y="5268065"/>
                  <a:pt x="5893291" y="5274798"/>
                  <a:pt x="5900360" y="5283431"/>
                </a:cubicBezTo>
                <a:cubicBezTo>
                  <a:pt x="5907430" y="5292063"/>
                  <a:pt x="5912565" y="5302257"/>
                  <a:pt x="5915765" y="5314015"/>
                </a:cubicBezTo>
                <a:cubicBezTo>
                  <a:pt x="5918963" y="5325773"/>
                  <a:pt x="5920563" y="5338497"/>
                  <a:pt x="5920563" y="5352190"/>
                </a:cubicBezTo>
                <a:cubicBezTo>
                  <a:pt x="5920563" y="5368858"/>
                  <a:pt x="5918740" y="5383443"/>
                  <a:pt x="5915095" y="5395945"/>
                </a:cubicBezTo>
                <a:cubicBezTo>
                  <a:pt x="5911448" y="5408447"/>
                  <a:pt x="5905942" y="5418902"/>
                  <a:pt x="5898574" y="5427311"/>
                </a:cubicBezTo>
                <a:cubicBezTo>
                  <a:pt x="5891208" y="5435719"/>
                  <a:pt x="5882018" y="5442007"/>
                  <a:pt x="5871004" y="5446175"/>
                </a:cubicBezTo>
                <a:cubicBezTo>
                  <a:pt x="5859991" y="5450341"/>
                  <a:pt x="5846448" y="5452425"/>
                  <a:pt x="5830374" y="5452425"/>
                </a:cubicBezTo>
                <a:lnTo>
                  <a:pt x="5799789" y="5452425"/>
                </a:lnTo>
                <a:close/>
                <a:moveTo>
                  <a:pt x="7971712" y="5254856"/>
                </a:moveTo>
                <a:lnTo>
                  <a:pt x="7998055" y="5254856"/>
                </a:lnTo>
                <a:cubicBezTo>
                  <a:pt x="8004752" y="5254856"/>
                  <a:pt x="8009998" y="5255079"/>
                  <a:pt x="8013794" y="5255526"/>
                </a:cubicBezTo>
                <a:cubicBezTo>
                  <a:pt x="8017589" y="5255972"/>
                  <a:pt x="8020975" y="5256568"/>
                  <a:pt x="8023951" y="5257312"/>
                </a:cubicBezTo>
                <a:cubicBezTo>
                  <a:pt x="8033774" y="5259991"/>
                  <a:pt x="8040843" y="5264604"/>
                  <a:pt x="8045159" y="5271153"/>
                </a:cubicBezTo>
                <a:cubicBezTo>
                  <a:pt x="8049475" y="5277701"/>
                  <a:pt x="8051633" y="5285738"/>
                  <a:pt x="8051633" y="5295262"/>
                </a:cubicBezTo>
                <a:cubicBezTo>
                  <a:pt x="8051633" y="5301514"/>
                  <a:pt x="8050591" y="5307169"/>
                  <a:pt x="8048508" y="5312229"/>
                </a:cubicBezTo>
                <a:cubicBezTo>
                  <a:pt x="8046424" y="5317289"/>
                  <a:pt x="8043299" y="5321642"/>
                  <a:pt x="8039132" y="5325289"/>
                </a:cubicBezTo>
                <a:cubicBezTo>
                  <a:pt x="8034964" y="5328935"/>
                  <a:pt x="8029755" y="5331763"/>
                  <a:pt x="8023505" y="5333772"/>
                </a:cubicBezTo>
                <a:cubicBezTo>
                  <a:pt x="8017254" y="5335781"/>
                  <a:pt x="8009961" y="5336785"/>
                  <a:pt x="8001627" y="5336785"/>
                </a:cubicBezTo>
                <a:lnTo>
                  <a:pt x="7971712" y="5336785"/>
                </a:lnTo>
                <a:close/>
                <a:moveTo>
                  <a:pt x="6933487" y="5254856"/>
                </a:moveTo>
                <a:lnTo>
                  <a:pt x="6959830" y="5254856"/>
                </a:lnTo>
                <a:cubicBezTo>
                  <a:pt x="6966527" y="5254856"/>
                  <a:pt x="6971773" y="5255079"/>
                  <a:pt x="6975569" y="5255526"/>
                </a:cubicBezTo>
                <a:cubicBezTo>
                  <a:pt x="6979364" y="5255972"/>
                  <a:pt x="6982750" y="5256568"/>
                  <a:pt x="6985726" y="5257312"/>
                </a:cubicBezTo>
                <a:cubicBezTo>
                  <a:pt x="6995549" y="5259991"/>
                  <a:pt x="7002618" y="5264604"/>
                  <a:pt x="7006934" y="5271153"/>
                </a:cubicBezTo>
                <a:cubicBezTo>
                  <a:pt x="7011250" y="5277701"/>
                  <a:pt x="7013408" y="5285738"/>
                  <a:pt x="7013408" y="5295262"/>
                </a:cubicBezTo>
                <a:cubicBezTo>
                  <a:pt x="7013408" y="5301514"/>
                  <a:pt x="7012366" y="5307169"/>
                  <a:pt x="7010283" y="5312229"/>
                </a:cubicBezTo>
                <a:cubicBezTo>
                  <a:pt x="7008199" y="5317289"/>
                  <a:pt x="7005074" y="5321642"/>
                  <a:pt x="7000907" y="5325289"/>
                </a:cubicBezTo>
                <a:cubicBezTo>
                  <a:pt x="6996739" y="5328935"/>
                  <a:pt x="6991530" y="5331763"/>
                  <a:pt x="6985280" y="5333772"/>
                </a:cubicBezTo>
                <a:cubicBezTo>
                  <a:pt x="6979029" y="5335781"/>
                  <a:pt x="6971736" y="5336785"/>
                  <a:pt x="6963402" y="5336785"/>
                </a:cubicBezTo>
                <a:lnTo>
                  <a:pt x="6933487" y="5336785"/>
                </a:lnTo>
                <a:close/>
                <a:moveTo>
                  <a:pt x="4142663" y="5254856"/>
                </a:moveTo>
                <a:lnTo>
                  <a:pt x="4169006" y="5254856"/>
                </a:lnTo>
                <a:cubicBezTo>
                  <a:pt x="4175703" y="5254856"/>
                  <a:pt x="4180949" y="5255079"/>
                  <a:pt x="4184744" y="5255526"/>
                </a:cubicBezTo>
                <a:cubicBezTo>
                  <a:pt x="4188539" y="5255972"/>
                  <a:pt x="4191925" y="5256568"/>
                  <a:pt x="4194902" y="5257312"/>
                </a:cubicBezTo>
                <a:cubicBezTo>
                  <a:pt x="4204724" y="5259991"/>
                  <a:pt x="4211794" y="5264604"/>
                  <a:pt x="4216110" y="5271153"/>
                </a:cubicBezTo>
                <a:cubicBezTo>
                  <a:pt x="4220426" y="5277701"/>
                  <a:pt x="4222584" y="5285738"/>
                  <a:pt x="4222584" y="5295262"/>
                </a:cubicBezTo>
                <a:cubicBezTo>
                  <a:pt x="4222584" y="5301514"/>
                  <a:pt x="4221542" y="5307169"/>
                  <a:pt x="4219458" y="5312229"/>
                </a:cubicBezTo>
                <a:cubicBezTo>
                  <a:pt x="4217375" y="5317289"/>
                  <a:pt x="4214249" y="5321642"/>
                  <a:pt x="4210082" y="5325289"/>
                </a:cubicBezTo>
                <a:cubicBezTo>
                  <a:pt x="4205915" y="5328935"/>
                  <a:pt x="4200706" y="5331763"/>
                  <a:pt x="4194455" y="5333772"/>
                </a:cubicBezTo>
                <a:cubicBezTo>
                  <a:pt x="4188205" y="5335781"/>
                  <a:pt x="4180912" y="5336785"/>
                  <a:pt x="4172578" y="5336785"/>
                </a:cubicBezTo>
                <a:lnTo>
                  <a:pt x="4142663" y="5336785"/>
                </a:lnTo>
                <a:close/>
                <a:moveTo>
                  <a:pt x="6693874" y="5253070"/>
                </a:moveTo>
                <a:cubicBezTo>
                  <a:pt x="6708162" y="5253070"/>
                  <a:pt x="6720068" y="5255489"/>
                  <a:pt x="6729593" y="5260325"/>
                </a:cubicBezTo>
                <a:cubicBezTo>
                  <a:pt x="6739118" y="5265162"/>
                  <a:pt x="6746746" y="5272008"/>
                  <a:pt x="6752476" y="5280864"/>
                </a:cubicBezTo>
                <a:cubicBezTo>
                  <a:pt x="6758205" y="5289719"/>
                  <a:pt x="6762261" y="5300360"/>
                  <a:pt x="6764642" y="5312787"/>
                </a:cubicBezTo>
                <a:cubicBezTo>
                  <a:pt x="6767023" y="5325215"/>
                  <a:pt x="6768214" y="5339018"/>
                  <a:pt x="6768214" y="5354199"/>
                </a:cubicBezTo>
                <a:cubicBezTo>
                  <a:pt x="6768214" y="5368040"/>
                  <a:pt x="6766986" y="5381100"/>
                  <a:pt x="6764531" y="5393378"/>
                </a:cubicBezTo>
                <a:cubicBezTo>
                  <a:pt x="6762075" y="5405656"/>
                  <a:pt x="6757871" y="5416408"/>
                  <a:pt x="6751917" y="5425636"/>
                </a:cubicBezTo>
                <a:cubicBezTo>
                  <a:pt x="6745964" y="5434864"/>
                  <a:pt x="6738151" y="5442156"/>
                  <a:pt x="6728477" y="5447514"/>
                </a:cubicBezTo>
                <a:cubicBezTo>
                  <a:pt x="6718803" y="5452872"/>
                  <a:pt x="6706748" y="5455551"/>
                  <a:pt x="6692312" y="5455551"/>
                </a:cubicBezTo>
                <a:cubicBezTo>
                  <a:pt x="6677875" y="5455551"/>
                  <a:pt x="6665895" y="5453207"/>
                  <a:pt x="6656370" y="5448519"/>
                </a:cubicBezTo>
                <a:cubicBezTo>
                  <a:pt x="6646845" y="5443830"/>
                  <a:pt x="6639255" y="5437022"/>
                  <a:pt x="6633599" y="5428092"/>
                </a:cubicBezTo>
                <a:cubicBezTo>
                  <a:pt x="6627944" y="5419162"/>
                  <a:pt x="6623925" y="5408409"/>
                  <a:pt x="6621544" y="5395833"/>
                </a:cubicBezTo>
                <a:cubicBezTo>
                  <a:pt x="6619163" y="5383258"/>
                  <a:pt x="6617972" y="5369082"/>
                  <a:pt x="6617972" y="5353306"/>
                </a:cubicBezTo>
                <a:cubicBezTo>
                  <a:pt x="6617972" y="5339762"/>
                  <a:pt x="6619200" y="5326926"/>
                  <a:pt x="6621656" y="5314797"/>
                </a:cubicBezTo>
                <a:cubicBezTo>
                  <a:pt x="6624111" y="5302667"/>
                  <a:pt x="6628316" y="5292063"/>
                  <a:pt x="6634269" y="5282985"/>
                </a:cubicBezTo>
                <a:cubicBezTo>
                  <a:pt x="6640222" y="5273906"/>
                  <a:pt x="6648035" y="5266650"/>
                  <a:pt x="6657709" y="5261218"/>
                </a:cubicBezTo>
                <a:cubicBezTo>
                  <a:pt x="6667383" y="5255786"/>
                  <a:pt x="6679438" y="5253070"/>
                  <a:pt x="6693874" y="5253070"/>
                </a:cubicBezTo>
                <a:close/>
                <a:moveTo>
                  <a:pt x="9401950" y="5209984"/>
                </a:moveTo>
                <a:cubicBezTo>
                  <a:pt x="9395253" y="5209984"/>
                  <a:pt x="9389896" y="5211994"/>
                  <a:pt x="9385877" y="5216012"/>
                </a:cubicBezTo>
                <a:cubicBezTo>
                  <a:pt x="9381858" y="5220030"/>
                  <a:pt x="9379850" y="5225835"/>
                  <a:pt x="9379850" y="5233425"/>
                </a:cubicBezTo>
                <a:lnTo>
                  <a:pt x="9379850" y="5490823"/>
                </a:lnTo>
                <a:cubicBezTo>
                  <a:pt x="9379850" y="5492311"/>
                  <a:pt x="9380259" y="5493651"/>
                  <a:pt x="9381078" y="5494841"/>
                </a:cubicBezTo>
                <a:cubicBezTo>
                  <a:pt x="9381896" y="5496032"/>
                  <a:pt x="9383384" y="5496999"/>
                  <a:pt x="9385542" y="5497744"/>
                </a:cubicBezTo>
                <a:cubicBezTo>
                  <a:pt x="9387700" y="5498488"/>
                  <a:pt x="9390565" y="5499083"/>
                  <a:pt x="9394137" y="5499529"/>
                </a:cubicBezTo>
                <a:cubicBezTo>
                  <a:pt x="9397709" y="5499976"/>
                  <a:pt x="9402174" y="5500199"/>
                  <a:pt x="9407532" y="5500199"/>
                </a:cubicBezTo>
                <a:cubicBezTo>
                  <a:pt x="9413038" y="5500199"/>
                  <a:pt x="9417540" y="5499976"/>
                  <a:pt x="9421038" y="5499529"/>
                </a:cubicBezTo>
                <a:cubicBezTo>
                  <a:pt x="9424535" y="5499083"/>
                  <a:pt x="9427400" y="5498488"/>
                  <a:pt x="9429632" y="5497744"/>
                </a:cubicBezTo>
                <a:cubicBezTo>
                  <a:pt x="9431865" y="5496999"/>
                  <a:pt x="9433390" y="5496032"/>
                  <a:pt x="9434209" y="5494841"/>
                </a:cubicBezTo>
                <a:cubicBezTo>
                  <a:pt x="9435028" y="5493651"/>
                  <a:pt x="9435437" y="5492311"/>
                  <a:pt x="9435437" y="5490823"/>
                </a:cubicBezTo>
                <a:lnTo>
                  <a:pt x="9435437" y="5255749"/>
                </a:lnTo>
                <a:lnTo>
                  <a:pt x="9435884" y="5255749"/>
                </a:lnTo>
                <a:lnTo>
                  <a:pt x="9516697" y="5490600"/>
                </a:lnTo>
                <a:cubicBezTo>
                  <a:pt x="9517144" y="5492237"/>
                  <a:pt x="9518036" y="5493651"/>
                  <a:pt x="9519376" y="5494841"/>
                </a:cubicBezTo>
                <a:cubicBezTo>
                  <a:pt x="9520716" y="5496032"/>
                  <a:pt x="9522538" y="5497036"/>
                  <a:pt x="9524846" y="5497855"/>
                </a:cubicBezTo>
                <a:cubicBezTo>
                  <a:pt x="9527152" y="5498673"/>
                  <a:pt x="9530092" y="5499269"/>
                  <a:pt x="9533664" y="5499641"/>
                </a:cubicBezTo>
                <a:cubicBezTo>
                  <a:pt x="9537235" y="5500013"/>
                  <a:pt x="9541552" y="5500199"/>
                  <a:pt x="9546612" y="5500199"/>
                </a:cubicBezTo>
                <a:cubicBezTo>
                  <a:pt x="9551672" y="5500199"/>
                  <a:pt x="9555988" y="5500088"/>
                  <a:pt x="9559560" y="5499864"/>
                </a:cubicBezTo>
                <a:cubicBezTo>
                  <a:pt x="9563132" y="5499641"/>
                  <a:pt x="9566070" y="5499157"/>
                  <a:pt x="9568378" y="5498413"/>
                </a:cubicBezTo>
                <a:cubicBezTo>
                  <a:pt x="9570684" y="5497669"/>
                  <a:pt x="9572508" y="5496665"/>
                  <a:pt x="9573847" y="5495399"/>
                </a:cubicBezTo>
                <a:cubicBezTo>
                  <a:pt x="9575186" y="5494134"/>
                  <a:pt x="9576154" y="5492535"/>
                  <a:pt x="9576749" y="5490600"/>
                </a:cubicBezTo>
                <a:lnTo>
                  <a:pt x="9660465" y="5255749"/>
                </a:lnTo>
                <a:lnTo>
                  <a:pt x="9660912" y="5255749"/>
                </a:lnTo>
                <a:lnTo>
                  <a:pt x="9660912" y="5490823"/>
                </a:lnTo>
                <a:cubicBezTo>
                  <a:pt x="9660912" y="5492311"/>
                  <a:pt x="9661358" y="5493651"/>
                  <a:pt x="9662251" y="5494841"/>
                </a:cubicBezTo>
                <a:cubicBezTo>
                  <a:pt x="9663144" y="5496032"/>
                  <a:pt x="9664632" y="5496999"/>
                  <a:pt x="9666716" y="5497744"/>
                </a:cubicBezTo>
                <a:cubicBezTo>
                  <a:pt x="9668800" y="5498488"/>
                  <a:pt x="9671627" y="5499083"/>
                  <a:pt x="9675199" y="5499529"/>
                </a:cubicBezTo>
                <a:cubicBezTo>
                  <a:pt x="9678771" y="5499976"/>
                  <a:pt x="9683236" y="5500199"/>
                  <a:pt x="9688594" y="5500199"/>
                </a:cubicBezTo>
                <a:cubicBezTo>
                  <a:pt x="9694100" y="5500199"/>
                  <a:pt x="9698640" y="5499976"/>
                  <a:pt x="9702211" y="5499529"/>
                </a:cubicBezTo>
                <a:cubicBezTo>
                  <a:pt x="9705783" y="5499083"/>
                  <a:pt x="9708648" y="5498488"/>
                  <a:pt x="9710806" y="5497744"/>
                </a:cubicBezTo>
                <a:cubicBezTo>
                  <a:pt x="9712964" y="5496999"/>
                  <a:pt x="9714452" y="5496032"/>
                  <a:pt x="9715271" y="5494841"/>
                </a:cubicBezTo>
                <a:cubicBezTo>
                  <a:pt x="9716090" y="5493651"/>
                  <a:pt x="9716498" y="5492311"/>
                  <a:pt x="9716498" y="5490823"/>
                </a:cubicBezTo>
                <a:lnTo>
                  <a:pt x="9716498" y="5233425"/>
                </a:lnTo>
                <a:cubicBezTo>
                  <a:pt x="9716498" y="5229704"/>
                  <a:pt x="9716015" y="5226393"/>
                  <a:pt x="9715048" y="5223491"/>
                </a:cubicBezTo>
                <a:cubicBezTo>
                  <a:pt x="9714080" y="5220588"/>
                  <a:pt x="9712666" y="5218133"/>
                  <a:pt x="9710806" y="5216124"/>
                </a:cubicBezTo>
                <a:cubicBezTo>
                  <a:pt x="9708946" y="5214114"/>
                  <a:pt x="9706564" y="5212589"/>
                  <a:pt x="9703662" y="5211547"/>
                </a:cubicBezTo>
                <a:cubicBezTo>
                  <a:pt x="9700760" y="5210505"/>
                  <a:pt x="9697300" y="5209984"/>
                  <a:pt x="9693282" y="5209984"/>
                </a:cubicBezTo>
                <a:lnTo>
                  <a:pt x="9653768" y="5209984"/>
                </a:lnTo>
                <a:cubicBezTo>
                  <a:pt x="9648261" y="5209984"/>
                  <a:pt x="9643424" y="5210542"/>
                  <a:pt x="9639257" y="5211659"/>
                </a:cubicBezTo>
                <a:cubicBezTo>
                  <a:pt x="9635090" y="5212775"/>
                  <a:pt x="9631480" y="5214672"/>
                  <a:pt x="9628430" y="5217351"/>
                </a:cubicBezTo>
                <a:cubicBezTo>
                  <a:pt x="9625378" y="5220030"/>
                  <a:pt x="9622700" y="5223528"/>
                  <a:pt x="9620393" y="5227844"/>
                </a:cubicBezTo>
                <a:cubicBezTo>
                  <a:pt x="9618086" y="5232160"/>
                  <a:pt x="9615966" y="5237443"/>
                  <a:pt x="9614030" y="5243694"/>
                </a:cubicBezTo>
                <a:lnTo>
                  <a:pt x="9549290" y="5415367"/>
                </a:lnTo>
                <a:lnTo>
                  <a:pt x="9548398" y="5415367"/>
                </a:lnTo>
                <a:lnTo>
                  <a:pt x="9485890" y="5243247"/>
                </a:lnTo>
                <a:cubicBezTo>
                  <a:pt x="9484104" y="5236997"/>
                  <a:pt x="9482020" y="5231750"/>
                  <a:pt x="9479639" y="5227509"/>
                </a:cubicBezTo>
                <a:cubicBezTo>
                  <a:pt x="9477258" y="5223267"/>
                  <a:pt x="9474281" y="5219844"/>
                  <a:pt x="9470709" y="5217239"/>
                </a:cubicBezTo>
                <a:cubicBezTo>
                  <a:pt x="9467137" y="5214635"/>
                  <a:pt x="9462896" y="5212775"/>
                  <a:pt x="9457984" y="5211659"/>
                </a:cubicBezTo>
                <a:cubicBezTo>
                  <a:pt x="9453073" y="5210542"/>
                  <a:pt x="9447194" y="5209984"/>
                  <a:pt x="9440348" y="5209984"/>
                </a:cubicBezTo>
                <a:close/>
                <a:moveTo>
                  <a:pt x="9178188" y="5209984"/>
                </a:moveTo>
                <a:cubicBezTo>
                  <a:pt x="9173276" y="5209984"/>
                  <a:pt x="9169146" y="5211435"/>
                  <a:pt x="9165798" y="5214338"/>
                </a:cubicBezTo>
                <a:cubicBezTo>
                  <a:pt x="9162449" y="5217239"/>
                  <a:pt x="9160774" y="5221965"/>
                  <a:pt x="9160774" y="5228513"/>
                </a:cubicBezTo>
                <a:lnTo>
                  <a:pt x="9160774" y="5480331"/>
                </a:lnTo>
                <a:cubicBezTo>
                  <a:pt x="9160774" y="5486879"/>
                  <a:pt x="9162449" y="5491604"/>
                  <a:pt x="9165798" y="5494507"/>
                </a:cubicBezTo>
                <a:cubicBezTo>
                  <a:pt x="9169146" y="5497409"/>
                  <a:pt x="9173276" y="5498860"/>
                  <a:pt x="9178188" y="5498860"/>
                </a:cubicBezTo>
                <a:lnTo>
                  <a:pt x="9323295" y="5498860"/>
                </a:lnTo>
                <a:cubicBezTo>
                  <a:pt x="9324634" y="5498860"/>
                  <a:pt x="9325862" y="5498450"/>
                  <a:pt x="9326978" y="5497631"/>
                </a:cubicBezTo>
                <a:cubicBezTo>
                  <a:pt x="9328094" y="5496813"/>
                  <a:pt x="9329024" y="5495511"/>
                  <a:pt x="9329769" y="5493725"/>
                </a:cubicBezTo>
                <a:cubicBezTo>
                  <a:pt x="9330513" y="5491939"/>
                  <a:pt x="9331071" y="5489595"/>
                  <a:pt x="9331443" y="5486693"/>
                </a:cubicBezTo>
                <a:cubicBezTo>
                  <a:pt x="9331815" y="5483791"/>
                  <a:pt x="9332002" y="5480182"/>
                  <a:pt x="9332002" y="5475866"/>
                </a:cubicBezTo>
                <a:cubicBezTo>
                  <a:pt x="9332002" y="5471550"/>
                  <a:pt x="9331815" y="5467941"/>
                  <a:pt x="9331443" y="5465039"/>
                </a:cubicBezTo>
                <a:cubicBezTo>
                  <a:pt x="9331071" y="5462136"/>
                  <a:pt x="9330513" y="5459792"/>
                  <a:pt x="9329769" y="5458006"/>
                </a:cubicBezTo>
                <a:cubicBezTo>
                  <a:pt x="9329024" y="5456220"/>
                  <a:pt x="9328094" y="5454918"/>
                  <a:pt x="9326978" y="5454099"/>
                </a:cubicBezTo>
                <a:cubicBezTo>
                  <a:pt x="9325862" y="5453281"/>
                  <a:pt x="9324634" y="5452872"/>
                  <a:pt x="9323295" y="5452872"/>
                </a:cubicBezTo>
                <a:lnTo>
                  <a:pt x="9219264" y="5452872"/>
                </a:lnTo>
                <a:lnTo>
                  <a:pt x="9219264" y="5371388"/>
                </a:lnTo>
                <a:lnTo>
                  <a:pt x="9306552" y="5371388"/>
                </a:lnTo>
                <a:cubicBezTo>
                  <a:pt x="9307891" y="5371388"/>
                  <a:pt x="9309119" y="5371016"/>
                  <a:pt x="9310235" y="5370272"/>
                </a:cubicBezTo>
                <a:cubicBezTo>
                  <a:pt x="9311352" y="5369528"/>
                  <a:pt x="9312282" y="5368300"/>
                  <a:pt x="9313026" y="5366589"/>
                </a:cubicBezTo>
                <a:cubicBezTo>
                  <a:pt x="9313770" y="5364877"/>
                  <a:pt x="9314328" y="5362608"/>
                  <a:pt x="9314700" y="5359780"/>
                </a:cubicBezTo>
                <a:cubicBezTo>
                  <a:pt x="9315072" y="5356952"/>
                  <a:pt x="9315258" y="5353380"/>
                  <a:pt x="9315258" y="5349064"/>
                </a:cubicBezTo>
                <a:cubicBezTo>
                  <a:pt x="9315258" y="5344897"/>
                  <a:pt x="9315072" y="5341362"/>
                  <a:pt x="9314700" y="5338460"/>
                </a:cubicBezTo>
                <a:cubicBezTo>
                  <a:pt x="9314328" y="5335558"/>
                  <a:pt x="9313770" y="5333251"/>
                  <a:pt x="9313026" y="5331540"/>
                </a:cubicBezTo>
                <a:cubicBezTo>
                  <a:pt x="9312282" y="5329828"/>
                  <a:pt x="9311352" y="5328563"/>
                  <a:pt x="9310235" y="5327745"/>
                </a:cubicBezTo>
                <a:cubicBezTo>
                  <a:pt x="9309119" y="5326926"/>
                  <a:pt x="9307891" y="5326516"/>
                  <a:pt x="9306552" y="5326516"/>
                </a:cubicBezTo>
                <a:lnTo>
                  <a:pt x="9219264" y="5326516"/>
                </a:lnTo>
                <a:lnTo>
                  <a:pt x="9219264" y="5255972"/>
                </a:lnTo>
                <a:lnTo>
                  <a:pt x="9322402" y="5255972"/>
                </a:lnTo>
                <a:cubicBezTo>
                  <a:pt x="9323742" y="5255972"/>
                  <a:pt x="9324932" y="5255563"/>
                  <a:pt x="9325974" y="5254744"/>
                </a:cubicBezTo>
                <a:cubicBezTo>
                  <a:pt x="9327016" y="5253926"/>
                  <a:pt x="9327908" y="5252623"/>
                  <a:pt x="9328652" y="5250838"/>
                </a:cubicBezTo>
                <a:cubicBezTo>
                  <a:pt x="9329397" y="5249052"/>
                  <a:pt x="9329955" y="5246708"/>
                  <a:pt x="9330327" y="5243806"/>
                </a:cubicBezTo>
                <a:cubicBezTo>
                  <a:pt x="9330699" y="5240903"/>
                  <a:pt x="9330885" y="5237369"/>
                  <a:pt x="9330885" y="5233202"/>
                </a:cubicBezTo>
                <a:cubicBezTo>
                  <a:pt x="9330885" y="5228737"/>
                  <a:pt x="9330699" y="5225053"/>
                  <a:pt x="9330327" y="5222151"/>
                </a:cubicBezTo>
                <a:cubicBezTo>
                  <a:pt x="9329955" y="5219249"/>
                  <a:pt x="9329397" y="5216868"/>
                  <a:pt x="9328652" y="5215007"/>
                </a:cubicBezTo>
                <a:cubicBezTo>
                  <a:pt x="9327908" y="5213147"/>
                  <a:pt x="9327016" y="5211844"/>
                  <a:pt x="9325974" y="5211101"/>
                </a:cubicBezTo>
                <a:cubicBezTo>
                  <a:pt x="9324932" y="5210356"/>
                  <a:pt x="9323742" y="5209984"/>
                  <a:pt x="9322402" y="5209984"/>
                </a:cubicBezTo>
                <a:close/>
                <a:moveTo>
                  <a:pt x="8912082" y="5209984"/>
                </a:moveTo>
                <a:cubicBezTo>
                  <a:pt x="8910594" y="5209984"/>
                  <a:pt x="8909330" y="5210394"/>
                  <a:pt x="8908288" y="5211212"/>
                </a:cubicBezTo>
                <a:cubicBezTo>
                  <a:pt x="8907246" y="5212031"/>
                  <a:pt x="8906353" y="5213370"/>
                  <a:pt x="8905608" y="5215231"/>
                </a:cubicBezTo>
                <a:cubicBezTo>
                  <a:pt x="8904864" y="5217091"/>
                  <a:pt x="8904306" y="5219584"/>
                  <a:pt x="8903934" y="5222709"/>
                </a:cubicBezTo>
                <a:cubicBezTo>
                  <a:pt x="8903562" y="5225835"/>
                  <a:pt x="8903376" y="5229630"/>
                  <a:pt x="8903376" y="5234095"/>
                </a:cubicBezTo>
                <a:cubicBezTo>
                  <a:pt x="8903376" y="5238411"/>
                  <a:pt x="8903562" y="5242094"/>
                  <a:pt x="8903934" y="5245145"/>
                </a:cubicBezTo>
                <a:cubicBezTo>
                  <a:pt x="8904306" y="5248196"/>
                  <a:pt x="8904864" y="5250652"/>
                  <a:pt x="8905608" y="5252512"/>
                </a:cubicBezTo>
                <a:cubicBezTo>
                  <a:pt x="8906353" y="5254372"/>
                  <a:pt x="8907246" y="5255749"/>
                  <a:pt x="8908288" y="5256642"/>
                </a:cubicBezTo>
                <a:cubicBezTo>
                  <a:pt x="8909330" y="5257534"/>
                  <a:pt x="8910594" y="5257981"/>
                  <a:pt x="8912082" y="5257981"/>
                </a:cubicBezTo>
                <a:lnTo>
                  <a:pt x="8984413" y="5257981"/>
                </a:lnTo>
                <a:lnTo>
                  <a:pt x="8984413" y="5490823"/>
                </a:lnTo>
                <a:cubicBezTo>
                  <a:pt x="8984413" y="5492311"/>
                  <a:pt x="8984897" y="5493651"/>
                  <a:pt x="8985864" y="5494841"/>
                </a:cubicBezTo>
                <a:cubicBezTo>
                  <a:pt x="8986832" y="5496032"/>
                  <a:pt x="8988432" y="5496999"/>
                  <a:pt x="8990664" y="5497744"/>
                </a:cubicBezTo>
                <a:cubicBezTo>
                  <a:pt x="8992896" y="5498488"/>
                  <a:pt x="8995910" y="5499083"/>
                  <a:pt x="8999706" y="5499529"/>
                </a:cubicBezTo>
                <a:cubicBezTo>
                  <a:pt x="9003500" y="5499976"/>
                  <a:pt x="9008226" y="5500199"/>
                  <a:pt x="9013881" y="5500199"/>
                </a:cubicBezTo>
                <a:cubicBezTo>
                  <a:pt x="9019536" y="5500199"/>
                  <a:pt x="9024262" y="5499976"/>
                  <a:pt x="9028057" y="5499529"/>
                </a:cubicBezTo>
                <a:cubicBezTo>
                  <a:pt x="9031852" y="5499083"/>
                  <a:pt x="9034866" y="5498488"/>
                  <a:pt x="9037098" y="5497744"/>
                </a:cubicBezTo>
                <a:cubicBezTo>
                  <a:pt x="9039330" y="5496999"/>
                  <a:pt x="9040930" y="5496032"/>
                  <a:pt x="9041898" y="5494841"/>
                </a:cubicBezTo>
                <a:cubicBezTo>
                  <a:pt x="9042866" y="5493651"/>
                  <a:pt x="9043349" y="5492311"/>
                  <a:pt x="9043349" y="5490823"/>
                </a:cubicBezTo>
                <a:lnTo>
                  <a:pt x="9043349" y="5257981"/>
                </a:lnTo>
                <a:lnTo>
                  <a:pt x="9115680" y="5257981"/>
                </a:lnTo>
                <a:cubicBezTo>
                  <a:pt x="9117019" y="5257981"/>
                  <a:pt x="9118247" y="5257534"/>
                  <a:pt x="9119363" y="5256642"/>
                </a:cubicBezTo>
                <a:cubicBezTo>
                  <a:pt x="9120480" y="5255749"/>
                  <a:pt x="9121410" y="5254372"/>
                  <a:pt x="9122154" y="5252512"/>
                </a:cubicBezTo>
                <a:cubicBezTo>
                  <a:pt x="9122898" y="5250652"/>
                  <a:pt x="9123456" y="5248196"/>
                  <a:pt x="9123828" y="5245145"/>
                </a:cubicBezTo>
                <a:cubicBezTo>
                  <a:pt x="9124200" y="5242094"/>
                  <a:pt x="9124386" y="5238411"/>
                  <a:pt x="9124386" y="5234095"/>
                </a:cubicBezTo>
                <a:cubicBezTo>
                  <a:pt x="9124386" y="5229630"/>
                  <a:pt x="9124200" y="5225835"/>
                  <a:pt x="9123828" y="5222709"/>
                </a:cubicBezTo>
                <a:cubicBezTo>
                  <a:pt x="9123456" y="5219584"/>
                  <a:pt x="9122898" y="5217091"/>
                  <a:pt x="9122154" y="5215231"/>
                </a:cubicBezTo>
                <a:cubicBezTo>
                  <a:pt x="9121410" y="5213370"/>
                  <a:pt x="9120480" y="5212031"/>
                  <a:pt x="9119363" y="5211212"/>
                </a:cubicBezTo>
                <a:cubicBezTo>
                  <a:pt x="9118247" y="5210394"/>
                  <a:pt x="9117019" y="5209984"/>
                  <a:pt x="9115680" y="5209984"/>
                </a:cubicBezTo>
                <a:close/>
                <a:moveTo>
                  <a:pt x="7930413" y="5209984"/>
                </a:moveTo>
                <a:cubicBezTo>
                  <a:pt x="7925501" y="5209984"/>
                  <a:pt x="7921371" y="5211435"/>
                  <a:pt x="7918023" y="5214338"/>
                </a:cubicBezTo>
                <a:cubicBezTo>
                  <a:pt x="7914674" y="5217239"/>
                  <a:pt x="7913000" y="5221965"/>
                  <a:pt x="7913000" y="5228513"/>
                </a:cubicBezTo>
                <a:lnTo>
                  <a:pt x="7913000" y="5490823"/>
                </a:lnTo>
                <a:cubicBezTo>
                  <a:pt x="7913000" y="5492311"/>
                  <a:pt x="7913446" y="5493651"/>
                  <a:pt x="7914339" y="5494841"/>
                </a:cubicBezTo>
                <a:cubicBezTo>
                  <a:pt x="7915232" y="5496032"/>
                  <a:pt x="7916795" y="5496999"/>
                  <a:pt x="7919027" y="5497744"/>
                </a:cubicBezTo>
                <a:cubicBezTo>
                  <a:pt x="7921260" y="5498488"/>
                  <a:pt x="7924273" y="5499083"/>
                  <a:pt x="7928069" y="5499529"/>
                </a:cubicBezTo>
                <a:cubicBezTo>
                  <a:pt x="7931864" y="5499976"/>
                  <a:pt x="7936589" y="5500199"/>
                  <a:pt x="7942244" y="5500199"/>
                </a:cubicBezTo>
                <a:cubicBezTo>
                  <a:pt x="7948049" y="5500199"/>
                  <a:pt x="7952811" y="5499976"/>
                  <a:pt x="7956532" y="5499529"/>
                </a:cubicBezTo>
                <a:cubicBezTo>
                  <a:pt x="7960253" y="5499083"/>
                  <a:pt x="7963229" y="5498488"/>
                  <a:pt x="7965462" y="5497744"/>
                </a:cubicBezTo>
                <a:cubicBezTo>
                  <a:pt x="7967694" y="5496999"/>
                  <a:pt x="7969294" y="5496032"/>
                  <a:pt x="7970261" y="5494841"/>
                </a:cubicBezTo>
                <a:cubicBezTo>
                  <a:pt x="7971229" y="5493651"/>
                  <a:pt x="7971712" y="5492311"/>
                  <a:pt x="7971712" y="5490823"/>
                </a:cubicBezTo>
                <a:lnTo>
                  <a:pt x="7971712" y="5380764"/>
                </a:lnTo>
                <a:lnTo>
                  <a:pt x="7990018" y="5380764"/>
                </a:lnTo>
                <a:cubicBezTo>
                  <a:pt x="7996269" y="5380764"/>
                  <a:pt x="8001776" y="5381732"/>
                  <a:pt x="8006538" y="5383667"/>
                </a:cubicBezTo>
                <a:cubicBezTo>
                  <a:pt x="8011301" y="5385601"/>
                  <a:pt x="8015505" y="5388466"/>
                  <a:pt x="8019151" y="5392262"/>
                </a:cubicBezTo>
                <a:cubicBezTo>
                  <a:pt x="8022798" y="5396057"/>
                  <a:pt x="8026109" y="5400781"/>
                  <a:pt x="8029086" y="5406437"/>
                </a:cubicBezTo>
                <a:cubicBezTo>
                  <a:pt x="8032062" y="5412092"/>
                  <a:pt x="8035113" y="5418566"/>
                  <a:pt x="8038239" y="5425860"/>
                </a:cubicBezTo>
                <a:lnTo>
                  <a:pt x="8064135" y="5490377"/>
                </a:lnTo>
                <a:cubicBezTo>
                  <a:pt x="8064730" y="5492162"/>
                  <a:pt x="8065474" y="5493688"/>
                  <a:pt x="8066367" y="5494953"/>
                </a:cubicBezTo>
                <a:cubicBezTo>
                  <a:pt x="8067260" y="5496218"/>
                  <a:pt x="8068786" y="5497260"/>
                  <a:pt x="8070944" y="5498078"/>
                </a:cubicBezTo>
                <a:cubicBezTo>
                  <a:pt x="8073102" y="5498897"/>
                  <a:pt x="8076041" y="5499455"/>
                  <a:pt x="8079762" y="5499752"/>
                </a:cubicBezTo>
                <a:cubicBezTo>
                  <a:pt x="8083482" y="5500050"/>
                  <a:pt x="8088468" y="5500199"/>
                  <a:pt x="8094719" y="5500199"/>
                </a:cubicBezTo>
                <a:cubicBezTo>
                  <a:pt x="8102160" y="5500199"/>
                  <a:pt x="8108039" y="5500050"/>
                  <a:pt x="8112355" y="5499752"/>
                </a:cubicBezTo>
                <a:cubicBezTo>
                  <a:pt x="8116671" y="5499455"/>
                  <a:pt x="8119945" y="5498934"/>
                  <a:pt x="8122178" y="5498190"/>
                </a:cubicBezTo>
                <a:cubicBezTo>
                  <a:pt x="8124410" y="5497446"/>
                  <a:pt x="8125824" y="5496515"/>
                  <a:pt x="8126419" y="5495399"/>
                </a:cubicBezTo>
                <a:cubicBezTo>
                  <a:pt x="8127015" y="5494283"/>
                  <a:pt x="8127312" y="5492907"/>
                  <a:pt x="8127312" y="5491270"/>
                </a:cubicBezTo>
                <a:cubicBezTo>
                  <a:pt x="8127312" y="5489781"/>
                  <a:pt x="8126940" y="5487735"/>
                  <a:pt x="8126196" y="5485130"/>
                </a:cubicBezTo>
                <a:cubicBezTo>
                  <a:pt x="8125452" y="5482526"/>
                  <a:pt x="8123964" y="5478396"/>
                  <a:pt x="8121731" y="5472740"/>
                </a:cubicBezTo>
                <a:lnTo>
                  <a:pt x="8097398" y="5415813"/>
                </a:lnTo>
                <a:cubicBezTo>
                  <a:pt x="8094570" y="5408968"/>
                  <a:pt x="8091668" y="5402828"/>
                  <a:pt x="8088691" y="5397396"/>
                </a:cubicBezTo>
                <a:cubicBezTo>
                  <a:pt x="8085715" y="5391964"/>
                  <a:pt x="8082552" y="5387127"/>
                  <a:pt x="8079204" y="5382885"/>
                </a:cubicBezTo>
                <a:cubicBezTo>
                  <a:pt x="8075855" y="5378643"/>
                  <a:pt x="8072283" y="5375035"/>
                  <a:pt x="8068488" y="5372058"/>
                </a:cubicBezTo>
                <a:cubicBezTo>
                  <a:pt x="8064693" y="5369082"/>
                  <a:pt x="8060637" y="5366552"/>
                  <a:pt x="8056321" y="5364468"/>
                </a:cubicBezTo>
                <a:cubicBezTo>
                  <a:pt x="8065251" y="5361640"/>
                  <a:pt x="8073213" y="5357920"/>
                  <a:pt x="8080208" y="5353306"/>
                </a:cubicBezTo>
                <a:cubicBezTo>
                  <a:pt x="8087203" y="5348692"/>
                  <a:pt x="8093082" y="5343260"/>
                  <a:pt x="8097844" y="5337009"/>
                </a:cubicBezTo>
                <a:cubicBezTo>
                  <a:pt x="8102607" y="5330758"/>
                  <a:pt x="8106216" y="5323652"/>
                  <a:pt x="8108672" y="5315689"/>
                </a:cubicBezTo>
                <a:cubicBezTo>
                  <a:pt x="8111127" y="5307727"/>
                  <a:pt x="8112355" y="5298909"/>
                  <a:pt x="8112355" y="5289235"/>
                </a:cubicBezTo>
                <a:cubicBezTo>
                  <a:pt x="8112355" y="5277776"/>
                  <a:pt x="8110643" y="5267618"/>
                  <a:pt x="8107220" y="5258763"/>
                </a:cubicBezTo>
                <a:cubicBezTo>
                  <a:pt x="8103797" y="5249907"/>
                  <a:pt x="8098849" y="5242243"/>
                  <a:pt x="8092375" y="5235769"/>
                </a:cubicBezTo>
                <a:cubicBezTo>
                  <a:pt x="8085901" y="5229295"/>
                  <a:pt x="8078013" y="5224049"/>
                  <a:pt x="8068711" y="5220030"/>
                </a:cubicBezTo>
                <a:cubicBezTo>
                  <a:pt x="8059409" y="5216012"/>
                  <a:pt x="8048954" y="5213184"/>
                  <a:pt x="8037346" y="5211547"/>
                </a:cubicBezTo>
                <a:cubicBezTo>
                  <a:pt x="8033327" y="5211101"/>
                  <a:pt x="8028862" y="5210728"/>
                  <a:pt x="8023951" y="5210431"/>
                </a:cubicBezTo>
                <a:cubicBezTo>
                  <a:pt x="8019040" y="5210133"/>
                  <a:pt x="8012789" y="5209984"/>
                  <a:pt x="8005199" y="5209984"/>
                </a:cubicBezTo>
                <a:close/>
                <a:moveTo>
                  <a:pt x="7711338" y="5209984"/>
                </a:moveTo>
                <a:cubicBezTo>
                  <a:pt x="7706426" y="5209984"/>
                  <a:pt x="7702296" y="5211435"/>
                  <a:pt x="7698948" y="5214338"/>
                </a:cubicBezTo>
                <a:cubicBezTo>
                  <a:pt x="7695599" y="5217239"/>
                  <a:pt x="7693925" y="5221965"/>
                  <a:pt x="7693925" y="5228513"/>
                </a:cubicBezTo>
                <a:lnTo>
                  <a:pt x="7693925" y="5480331"/>
                </a:lnTo>
                <a:cubicBezTo>
                  <a:pt x="7693925" y="5486879"/>
                  <a:pt x="7695599" y="5491604"/>
                  <a:pt x="7698948" y="5494507"/>
                </a:cubicBezTo>
                <a:cubicBezTo>
                  <a:pt x="7702296" y="5497409"/>
                  <a:pt x="7706426" y="5498860"/>
                  <a:pt x="7711338" y="5498860"/>
                </a:cubicBezTo>
                <a:lnTo>
                  <a:pt x="7856445" y="5498860"/>
                </a:lnTo>
                <a:cubicBezTo>
                  <a:pt x="7857785" y="5498860"/>
                  <a:pt x="7859012" y="5498450"/>
                  <a:pt x="7860129" y="5497631"/>
                </a:cubicBezTo>
                <a:cubicBezTo>
                  <a:pt x="7861245" y="5496813"/>
                  <a:pt x="7862175" y="5495511"/>
                  <a:pt x="7862919" y="5493725"/>
                </a:cubicBezTo>
                <a:cubicBezTo>
                  <a:pt x="7863663" y="5491939"/>
                  <a:pt x="7864221" y="5489595"/>
                  <a:pt x="7864593" y="5486693"/>
                </a:cubicBezTo>
                <a:cubicBezTo>
                  <a:pt x="7864965" y="5483791"/>
                  <a:pt x="7865152" y="5480182"/>
                  <a:pt x="7865152" y="5475866"/>
                </a:cubicBezTo>
                <a:cubicBezTo>
                  <a:pt x="7865152" y="5471550"/>
                  <a:pt x="7864965" y="5467941"/>
                  <a:pt x="7864593" y="5465039"/>
                </a:cubicBezTo>
                <a:cubicBezTo>
                  <a:pt x="7864221" y="5462136"/>
                  <a:pt x="7863663" y="5459792"/>
                  <a:pt x="7862919" y="5458006"/>
                </a:cubicBezTo>
                <a:cubicBezTo>
                  <a:pt x="7862175" y="5456220"/>
                  <a:pt x="7861245" y="5454918"/>
                  <a:pt x="7860129" y="5454099"/>
                </a:cubicBezTo>
                <a:cubicBezTo>
                  <a:pt x="7859012" y="5453281"/>
                  <a:pt x="7857785" y="5452872"/>
                  <a:pt x="7856445" y="5452872"/>
                </a:cubicBezTo>
                <a:lnTo>
                  <a:pt x="7752414" y="5452872"/>
                </a:lnTo>
                <a:lnTo>
                  <a:pt x="7752414" y="5371388"/>
                </a:lnTo>
                <a:lnTo>
                  <a:pt x="7839702" y="5371388"/>
                </a:lnTo>
                <a:cubicBezTo>
                  <a:pt x="7841041" y="5371388"/>
                  <a:pt x="7842269" y="5371016"/>
                  <a:pt x="7843385" y="5370272"/>
                </a:cubicBezTo>
                <a:cubicBezTo>
                  <a:pt x="7844502" y="5369528"/>
                  <a:pt x="7845432" y="5368300"/>
                  <a:pt x="7846176" y="5366589"/>
                </a:cubicBezTo>
                <a:cubicBezTo>
                  <a:pt x="7846920" y="5364877"/>
                  <a:pt x="7847478" y="5362608"/>
                  <a:pt x="7847850" y="5359780"/>
                </a:cubicBezTo>
                <a:cubicBezTo>
                  <a:pt x="7848222" y="5356952"/>
                  <a:pt x="7848408" y="5353380"/>
                  <a:pt x="7848408" y="5349064"/>
                </a:cubicBezTo>
                <a:cubicBezTo>
                  <a:pt x="7848408" y="5344897"/>
                  <a:pt x="7848222" y="5341362"/>
                  <a:pt x="7847850" y="5338460"/>
                </a:cubicBezTo>
                <a:cubicBezTo>
                  <a:pt x="7847478" y="5335558"/>
                  <a:pt x="7846920" y="5333251"/>
                  <a:pt x="7846176" y="5331540"/>
                </a:cubicBezTo>
                <a:cubicBezTo>
                  <a:pt x="7845432" y="5329828"/>
                  <a:pt x="7844502" y="5328563"/>
                  <a:pt x="7843385" y="5327745"/>
                </a:cubicBezTo>
                <a:cubicBezTo>
                  <a:pt x="7842269" y="5326926"/>
                  <a:pt x="7841041" y="5326516"/>
                  <a:pt x="7839702" y="5326516"/>
                </a:cubicBezTo>
                <a:lnTo>
                  <a:pt x="7752414" y="5326516"/>
                </a:lnTo>
                <a:lnTo>
                  <a:pt x="7752414" y="5255972"/>
                </a:lnTo>
                <a:lnTo>
                  <a:pt x="7855552" y="5255972"/>
                </a:lnTo>
                <a:cubicBezTo>
                  <a:pt x="7856892" y="5255972"/>
                  <a:pt x="7858082" y="5255563"/>
                  <a:pt x="7859124" y="5254744"/>
                </a:cubicBezTo>
                <a:cubicBezTo>
                  <a:pt x="7860166" y="5253926"/>
                  <a:pt x="7861059" y="5252623"/>
                  <a:pt x="7861803" y="5250838"/>
                </a:cubicBezTo>
                <a:cubicBezTo>
                  <a:pt x="7862547" y="5249052"/>
                  <a:pt x="7863105" y="5246708"/>
                  <a:pt x="7863477" y="5243806"/>
                </a:cubicBezTo>
                <a:cubicBezTo>
                  <a:pt x="7863849" y="5240903"/>
                  <a:pt x="7864035" y="5237369"/>
                  <a:pt x="7864035" y="5233202"/>
                </a:cubicBezTo>
                <a:cubicBezTo>
                  <a:pt x="7864035" y="5228737"/>
                  <a:pt x="7863849" y="5225053"/>
                  <a:pt x="7863477" y="5222151"/>
                </a:cubicBezTo>
                <a:cubicBezTo>
                  <a:pt x="7863105" y="5219249"/>
                  <a:pt x="7862547" y="5216868"/>
                  <a:pt x="7861803" y="5215007"/>
                </a:cubicBezTo>
                <a:cubicBezTo>
                  <a:pt x="7861059" y="5213147"/>
                  <a:pt x="7860166" y="5211844"/>
                  <a:pt x="7859124" y="5211101"/>
                </a:cubicBezTo>
                <a:cubicBezTo>
                  <a:pt x="7858082" y="5210356"/>
                  <a:pt x="7856892" y="5209984"/>
                  <a:pt x="7855552" y="5209984"/>
                </a:cubicBezTo>
                <a:close/>
                <a:moveTo>
                  <a:pt x="6892188" y="5209984"/>
                </a:moveTo>
                <a:cubicBezTo>
                  <a:pt x="6887276" y="5209984"/>
                  <a:pt x="6883147" y="5211435"/>
                  <a:pt x="6879798" y="5214338"/>
                </a:cubicBezTo>
                <a:cubicBezTo>
                  <a:pt x="6876449" y="5217239"/>
                  <a:pt x="6874775" y="5221965"/>
                  <a:pt x="6874775" y="5228513"/>
                </a:cubicBezTo>
                <a:lnTo>
                  <a:pt x="6874775" y="5490823"/>
                </a:lnTo>
                <a:cubicBezTo>
                  <a:pt x="6874775" y="5492311"/>
                  <a:pt x="6875222" y="5493651"/>
                  <a:pt x="6876114" y="5494841"/>
                </a:cubicBezTo>
                <a:cubicBezTo>
                  <a:pt x="6877007" y="5496032"/>
                  <a:pt x="6878570" y="5496999"/>
                  <a:pt x="6880803" y="5497744"/>
                </a:cubicBezTo>
                <a:cubicBezTo>
                  <a:pt x="6883035" y="5498488"/>
                  <a:pt x="6886048" y="5499083"/>
                  <a:pt x="6889844" y="5499529"/>
                </a:cubicBezTo>
                <a:cubicBezTo>
                  <a:pt x="6893639" y="5499976"/>
                  <a:pt x="6898364" y="5500199"/>
                  <a:pt x="6904019" y="5500199"/>
                </a:cubicBezTo>
                <a:cubicBezTo>
                  <a:pt x="6909824" y="5500199"/>
                  <a:pt x="6914586" y="5499976"/>
                  <a:pt x="6918307" y="5499529"/>
                </a:cubicBezTo>
                <a:cubicBezTo>
                  <a:pt x="6922028" y="5499083"/>
                  <a:pt x="6925004" y="5498488"/>
                  <a:pt x="6927237" y="5497744"/>
                </a:cubicBezTo>
                <a:cubicBezTo>
                  <a:pt x="6929469" y="5496999"/>
                  <a:pt x="6931069" y="5496032"/>
                  <a:pt x="6932036" y="5494841"/>
                </a:cubicBezTo>
                <a:cubicBezTo>
                  <a:pt x="6933004" y="5493651"/>
                  <a:pt x="6933487" y="5492311"/>
                  <a:pt x="6933487" y="5490823"/>
                </a:cubicBezTo>
                <a:lnTo>
                  <a:pt x="6933487" y="5380764"/>
                </a:lnTo>
                <a:lnTo>
                  <a:pt x="6951793" y="5380764"/>
                </a:lnTo>
                <a:cubicBezTo>
                  <a:pt x="6958044" y="5380764"/>
                  <a:pt x="6963551" y="5381732"/>
                  <a:pt x="6968313" y="5383667"/>
                </a:cubicBezTo>
                <a:cubicBezTo>
                  <a:pt x="6973076" y="5385601"/>
                  <a:pt x="6977280" y="5388466"/>
                  <a:pt x="6980926" y="5392262"/>
                </a:cubicBezTo>
                <a:cubicBezTo>
                  <a:pt x="6984573" y="5396057"/>
                  <a:pt x="6987884" y="5400781"/>
                  <a:pt x="6990861" y="5406437"/>
                </a:cubicBezTo>
                <a:cubicBezTo>
                  <a:pt x="6993837" y="5412092"/>
                  <a:pt x="6996888" y="5418566"/>
                  <a:pt x="7000014" y="5425860"/>
                </a:cubicBezTo>
                <a:lnTo>
                  <a:pt x="7025910" y="5490377"/>
                </a:lnTo>
                <a:cubicBezTo>
                  <a:pt x="7026505" y="5492162"/>
                  <a:pt x="7027249" y="5493688"/>
                  <a:pt x="7028142" y="5494953"/>
                </a:cubicBezTo>
                <a:cubicBezTo>
                  <a:pt x="7029035" y="5496218"/>
                  <a:pt x="7030561" y="5497260"/>
                  <a:pt x="7032719" y="5498078"/>
                </a:cubicBezTo>
                <a:cubicBezTo>
                  <a:pt x="7034877" y="5498897"/>
                  <a:pt x="7037816" y="5499455"/>
                  <a:pt x="7041537" y="5499752"/>
                </a:cubicBezTo>
                <a:cubicBezTo>
                  <a:pt x="7045257" y="5500050"/>
                  <a:pt x="7050243" y="5500199"/>
                  <a:pt x="7056494" y="5500199"/>
                </a:cubicBezTo>
                <a:cubicBezTo>
                  <a:pt x="7063935" y="5500199"/>
                  <a:pt x="7069814" y="5500050"/>
                  <a:pt x="7074130" y="5499752"/>
                </a:cubicBezTo>
                <a:cubicBezTo>
                  <a:pt x="7078446" y="5499455"/>
                  <a:pt x="7081720" y="5498934"/>
                  <a:pt x="7083953" y="5498190"/>
                </a:cubicBezTo>
                <a:cubicBezTo>
                  <a:pt x="7086185" y="5497446"/>
                  <a:pt x="7087599" y="5496515"/>
                  <a:pt x="7088194" y="5495399"/>
                </a:cubicBezTo>
                <a:cubicBezTo>
                  <a:pt x="7088790" y="5494283"/>
                  <a:pt x="7089087" y="5492907"/>
                  <a:pt x="7089087" y="5491270"/>
                </a:cubicBezTo>
                <a:cubicBezTo>
                  <a:pt x="7089087" y="5489781"/>
                  <a:pt x="7088715" y="5487735"/>
                  <a:pt x="7087971" y="5485130"/>
                </a:cubicBezTo>
                <a:cubicBezTo>
                  <a:pt x="7087227" y="5482526"/>
                  <a:pt x="7085739" y="5478396"/>
                  <a:pt x="7083506" y="5472740"/>
                </a:cubicBezTo>
                <a:lnTo>
                  <a:pt x="7059173" y="5415813"/>
                </a:lnTo>
                <a:cubicBezTo>
                  <a:pt x="7056345" y="5408968"/>
                  <a:pt x="7053443" y="5402828"/>
                  <a:pt x="7050466" y="5397396"/>
                </a:cubicBezTo>
                <a:cubicBezTo>
                  <a:pt x="7047490" y="5391964"/>
                  <a:pt x="7044327" y="5387127"/>
                  <a:pt x="7040979" y="5382885"/>
                </a:cubicBezTo>
                <a:cubicBezTo>
                  <a:pt x="7037630" y="5378643"/>
                  <a:pt x="7034058" y="5375035"/>
                  <a:pt x="7030263" y="5372058"/>
                </a:cubicBezTo>
                <a:cubicBezTo>
                  <a:pt x="7026468" y="5369082"/>
                  <a:pt x="7022412" y="5366552"/>
                  <a:pt x="7018096" y="5364468"/>
                </a:cubicBezTo>
                <a:cubicBezTo>
                  <a:pt x="7027026" y="5361640"/>
                  <a:pt x="7034988" y="5357920"/>
                  <a:pt x="7041983" y="5353306"/>
                </a:cubicBezTo>
                <a:cubicBezTo>
                  <a:pt x="7048978" y="5348692"/>
                  <a:pt x="7054857" y="5343260"/>
                  <a:pt x="7059619" y="5337009"/>
                </a:cubicBezTo>
                <a:cubicBezTo>
                  <a:pt x="7064382" y="5330758"/>
                  <a:pt x="7067991" y="5323652"/>
                  <a:pt x="7070447" y="5315689"/>
                </a:cubicBezTo>
                <a:cubicBezTo>
                  <a:pt x="7072902" y="5307727"/>
                  <a:pt x="7074130" y="5298909"/>
                  <a:pt x="7074130" y="5289235"/>
                </a:cubicBezTo>
                <a:cubicBezTo>
                  <a:pt x="7074130" y="5277776"/>
                  <a:pt x="7072418" y="5267618"/>
                  <a:pt x="7068995" y="5258763"/>
                </a:cubicBezTo>
                <a:cubicBezTo>
                  <a:pt x="7065572" y="5249907"/>
                  <a:pt x="7060624" y="5242243"/>
                  <a:pt x="7054150" y="5235769"/>
                </a:cubicBezTo>
                <a:cubicBezTo>
                  <a:pt x="7047676" y="5229295"/>
                  <a:pt x="7039788" y="5224049"/>
                  <a:pt x="7030486" y="5220030"/>
                </a:cubicBezTo>
                <a:cubicBezTo>
                  <a:pt x="7021184" y="5216012"/>
                  <a:pt x="7010729" y="5213184"/>
                  <a:pt x="6999121" y="5211547"/>
                </a:cubicBezTo>
                <a:cubicBezTo>
                  <a:pt x="6995102" y="5211101"/>
                  <a:pt x="6990637" y="5210728"/>
                  <a:pt x="6985726" y="5210431"/>
                </a:cubicBezTo>
                <a:cubicBezTo>
                  <a:pt x="6980815" y="5210133"/>
                  <a:pt x="6974564" y="5209984"/>
                  <a:pt x="6966974" y="5209984"/>
                </a:cubicBezTo>
                <a:close/>
                <a:moveTo>
                  <a:pt x="6330808" y="5209984"/>
                </a:moveTo>
                <a:cubicBezTo>
                  <a:pt x="6329320" y="5209984"/>
                  <a:pt x="6328055" y="5210394"/>
                  <a:pt x="6327013" y="5211212"/>
                </a:cubicBezTo>
                <a:cubicBezTo>
                  <a:pt x="6325971" y="5212031"/>
                  <a:pt x="6325078" y="5213370"/>
                  <a:pt x="6324334" y="5215231"/>
                </a:cubicBezTo>
                <a:cubicBezTo>
                  <a:pt x="6323590" y="5217091"/>
                  <a:pt x="6323032" y="5219584"/>
                  <a:pt x="6322660" y="5222709"/>
                </a:cubicBezTo>
                <a:cubicBezTo>
                  <a:pt x="6322288" y="5225835"/>
                  <a:pt x="6322102" y="5229630"/>
                  <a:pt x="6322102" y="5234095"/>
                </a:cubicBezTo>
                <a:cubicBezTo>
                  <a:pt x="6322102" y="5238411"/>
                  <a:pt x="6322288" y="5242094"/>
                  <a:pt x="6322660" y="5245145"/>
                </a:cubicBezTo>
                <a:cubicBezTo>
                  <a:pt x="6323032" y="5248196"/>
                  <a:pt x="6323590" y="5250652"/>
                  <a:pt x="6324334" y="5252512"/>
                </a:cubicBezTo>
                <a:cubicBezTo>
                  <a:pt x="6325078" y="5254372"/>
                  <a:pt x="6325971" y="5255749"/>
                  <a:pt x="6327013" y="5256642"/>
                </a:cubicBezTo>
                <a:cubicBezTo>
                  <a:pt x="6328055" y="5257534"/>
                  <a:pt x="6329320" y="5257981"/>
                  <a:pt x="6330808" y="5257981"/>
                </a:cubicBezTo>
                <a:lnTo>
                  <a:pt x="6403139" y="5257981"/>
                </a:lnTo>
                <a:lnTo>
                  <a:pt x="6403139" y="5490823"/>
                </a:lnTo>
                <a:cubicBezTo>
                  <a:pt x="6403139" y="5492311"/>
                  <a:pt x="6403622" y="5493651"/>
                  <a:pt x="6404590" y="5494841"/>
                </a:cubicBezTo>
                <a:cubicBezTo>
                  <a:pt x="6405557" y="5496032"/>
                  <a:pt x="6407157" y="5496999"/>
                  <a:pt x="6409389" y="5497744"/>
                </a:cubicBezTo>
                <a:cubicBezTo>
                  <a:pt x="6411622" y="5498488"/>
                  <a:pt x="6414636" y="5499083"/>
                  <a:pt x="6418431" y="5499529"/>
                </a:cubicBezTo>
                <a:cubicBezTo>
                  <a:pt x="6422226" y="5499976"/>
                  <a:pt x="6426951" y="5500199"/>
                  <a:pt x="6432607" y="5500199"/>
                </a:cubicBezTo>
                <a:cubicBezTo>
                  <a:pt x="6438262" y="5500199"/>
                  <a:pt x="6442987" y="5499976"/>
                  <a:pt x="6446783" y="5499529"/>
                </a:cubicBezTo>
                <a:cubicBezTo>
                  <a:pt x="6450578" y="5499083"/>
                  <a:pt x="6453591" y="5498488"/>
                  <a:pt x="6455824" y="5497744"/>
                </a:cubicBezTo>
                <a:cubicBezTo>
                  <a:pt x="6458056" y="5496999"/>
                  <a:pt x="6459656" y="5496032"/>
                  <a:pt x="6460624" y="5494841"/>
                </a:cubicBezTo>
                <a:cubicBezTo>
                  <a:pt x="6461591" y="5493651"/>
                  <a:pt x="6462075" y="5492311"/>
                  <a:pt x="6462075" y="5490823"/>
                </a:cubicBezTo>
                <a:lnTo>
                  <a:pt x="6462075" y="5257981"/>
                </a:lnTo>
                <a:lnTo>
                  <a:pt x="6534405" y="5257981"/>
                </a:lnTo>
                <a:cubicBezTo>
                  <a:pt x="6535745" y="5257981"/>
                  <a:pt x="6536972" y="5257534"/>
                  <a:pt x="6538089" y="5256642"/>
                </a:cubicBezTo>
                <a:cubicBezTo>
                  <a:pt x="6539205" y="5255749"/>
                  <a:pt x="6540135" y="5254372"/>
                  <a:pt x="6540879" y="5252512"/>
                </a:cubicBezTo>
                <a:cubicBezTo>
                  <a:pt x="6541623" y="5250652"/>
                  <a:pt x="6542181" y="5248196"/>
                  <a:pt x="6542553" y="5245145"/>
                </a:cubicBezTo>
                <a:cubicBezTo>
                  <a:pt x="6542926" y="5242094"/>
                  <a:pt x="6543112" y="5238411"/>
                  <a:pt x="6543112" y="5234095"/>
                </a:cubicBezTo>
                <a:cubicBezTo>
                  <a:pt x="6543112" y="5229630"/>
                  <a:pt x="6542926" y="5225835"/>
                  <a:pt x="6542553" y="5222709"/>
                </a:cubicBezTo>
                <a:cubicBezTo>
                  <a:pt x="6542181" y="5219584"/>
                  <a:pt x="6541623" y="5217091"/>
                  <a:pt x="6540879" y="5215231"/>
                </a:cubicBezTo>
                <a:cubicBezTo>
                  <a:pt x="6540135" y="5213370"/>
                  <a:pt x="6539205" y="5212031"/>
                  <a:pt x="6538089" y="5211212"/>
                </a:cubicBezTo>
                <a:cubicBezTo>
                  <a:pt x="6536972" y="5210394"/>
                  <a:pt x="6535745" y="5209984"/>
                  <a:pt x="6534405" y="5209984"/>
                </a:cubicBezTo>
                <a:close/>
                <a:moveTo>
                  <a:pt x="5758713" y="5209984"/>
                </a:moveTo>
                <a:cubicBezTo>
                  <a:pt x="5753801" y="5209984"/>
                  <a:pt x="5749671" y="5211435"/>
                  <a:pt x="5746324" y="5214338"/>
                </a:cubicBezTo>
                <a:cubicBezTo>
                  <a:pt x="5742975" y="5217239"/>
                  <a:pt x="5741300" y="5221965"/>
                  <a:pt x="5741300" y="5228513"/>
                </a:cubicBezTo>
                <a:lnTo>
                  <a:pt x="5741300" y="5480331"/>
                </a:lnTo>
                <a:cubicBezTo>
                  <a:pt x="5741300" y="5486879"/>
                  <a:pt x="5742975" y="5491604"/>
                  <a:pt x="5746324" y="5494507"/>
                </a:cubicBezTo>
                <a:cubicBezTo>
                  <a:pt x="5749671" y="5497409"/>
                  <a:pt x="5753801" y="5498860"/>
                  <a:pt x="5758713" y="5498860"/>
                </a:cubicBezTo>
                <a:lnTo>
                  <a:pt x="5827695" y="5498860"/>
                </a:lnTo>
                <a:cubicBezTo>
                  <a:pt x="5853293" y="5498860"/>
                  <a:pt x="5875357" y="5496069"/>
                  <a:pt x="5893887" y="5490488"/>
                </a:cubicBezTo>
                <a:cubicBezTo>
                  <a:pt x="5912416" y="5484907"/>
                  <a:pt x="5928154" y="5476163"/>
                  <a:pt x="5941102" y="5464257"/>
                </a:cubicBezTo>
                <a:cubicBezTo>
                  <a:pt x="5954050" y="5452351"/>
                  <a:pt x="5963984" y="5436984"/>
                  <a:pt x="5970904" y="5418158"/>
                </a:cubicBezTo>
                <a:cubicBezTo>
                  <a:pt x="5977826" y="5399331"/>
                  <a:pt x="5981285" y="5376672"/>
                  <a:pt x="5981285" y="5350180"/>
                </a:cubicBezTo>
                <a:cubicBezTo>
                  <a:pt x="5981285" y="5327261"/>
                  <a:pt x="5978085" y="5307094"/>
                  <a:pt x="5971686" y="5289682"/>
                </a:cubicBezTo>
                <a:cubicBezTo>
                  <a:pt x="5965286" y="5272269"/>
                  <a:pt x="5955948" y="5257647"/>
                  <a:pt x="5943669" y="5245815"/>
                </a:cubicBezTo>
                <a:cubicBezTo>
                  <a:pt x="5931391" y="5233983"/>
                  <a:pt x="5916285" y="5225053"/>
                  <a:pt x="5898352" y="5219026"/>
                </a:cubicBezTo>
                <a:cubicBezTo>
                  <a:pt x="5880417" y="5212998"/>
                  <a:pt x="5858576" y="5209984"/>
                  <a:pt x="5832830" y="5209984"/>
                </a:cubicBezTo>
                <a:close/>
                <a:moveTo>
                  <a:pt x="4101363" y="5209984"/>
                </a:moveTo>
                <a:cubicBezTo>
                  <a:pt x="4096452" y="5209984"/>
                  <a:pt x="4092322" y="5211435"/>
                  <a:pt x="4088973" y="5214338"/>
                </a:cubicBezTo>
                <a:cubicBezTo>
                  <a:pt x="4085625" y="5217239"/>
                  <a:pt x="4083950" y="5221965"/>
                  <a:pt x="4083950" y="5228513"/>
                </a:cubicBezTo>
                <a:lnTo>
                  <a:pt x="4083950" y="5490823"/>
                </a:lnTo>
                <a:cubicBezTo>
                  <a:pt x="4083950" y="5492311"/>
                  <a:pt x="4084397" y="5493651"/>
                  <a:pt x="4085290" y="5494841"/>
                </a:cubicBezTo>
                <a:cubicBezTo>
                  <a:pt x="4086183" y="5496032"/>
                  <a:pt x="4087745" y="5496999"/>
                  <a:pt x="4089978" y="5497744"/>
                </a:cubicBezTo>
                <a:cubicBezTo>
                  <a:pt x="4092210" y="5498488"/>
                  <a:pt x="4095224" y="5499083"/>
                  <a:pt x="4099019" y="5499529"/>
                </a:cubicBezTo>
                <a:cubicBezTo>
                  <a:pt x="4102814" y="5499976"/>
                  <a:pt x="4107540" y="5500199"/>
                  <a:pt x="4113195" y="5500199"/>
                </a:cubicBezTo>
                <a:cubicBezTo>
                  <a:pt x="4118999" y="5500199"/>
                  <a:pt x="4123762" y="5499976"/>
                  <a:pt x="4127482" y="5499529"/>
                </a:cubicBezTo>
                <a:cubicBezTo>
                  <a:pt x="4131203" y="5499083"/>
                  <a:pt x="4134180" y="5498488"/>
                  <a:pt x="4136412" y="5497744"/>
                </a:cubicBezTo>
                <a:cubicBezTo>
                  <a:pt x="4138644" y="5496999"/>
                  <a:pt x="4140245" y="5496032"/>
                  <a:pt x="4141212" y="5494841"/>
                </a:cubicBezTo>
                <a:cubicBezTo>
                  <a:pt x="4142179" y="5493651"/>
                  <a:pt x="4142663" y="5492311"/>
                  <a:pt x="4142663" y="5490823"/>
                </a:cubicBezTo>
                <a:lnTo>
                  <a:pt x="4142663" y="5380764"/>
                </a:lnTo>
                <a:lnTo>
                  <a:pt x="4160969" y="5380764"/>
                </a:lnTo>
                <a:cubicBezTo>
                  <a:pt x="4167220" y="5380764"/>
                  <a:pt x="4172726" y="5381732"/>
                  <a:pt x="4177489" y="5383667"/>
                </a:cubicBezTo>
                <a:cubicBezTo>
                  <a:pt x="4182251" y="5385601"/>
                  <a:pt x="4186456" y="5388466"/>
                  <a:pt x="4190102" y="5392262"/>
                </a:cubicBezTo>
                <a:cubicBezTo>
                  <a:pt x="4193748" y="5396057"/>
                  <a:pt x="4197060" y="5400781"/>
                  <a:pt x="4200036" y="5406437"/>
                </a:cubicBezTo>
                <a:cubicBezTo>
                  <a:pt x="4203013" y="5412092"/>
                  <a:pt x="4206064" y="5418566"/>
                  <a:pt x="4209189" y="5425860"/>
                </a:cubicBezTo>
                <a:lnTo>
                  <a:pt x="4235085" y="5490377"/>
                </a:lnTo>
                <a:cubicBezTo>
                  <a:pt x="4235680" y="5492162"/>
                  <a:pt x="4236425" y="5493688"/>
                  <a:pt x="4237317" y="5494953"/>
                </a:cubicBezTo>
                <a:cubicBezTo>
                  <a:pt x="4238210" y="5496218"/>
                  <a:pt x="4239736" y="5497260"/>
                  <a:pt x="4241894" y="5498078"/>
                </a:cubicBezTo>
                <a:cubicBezTo>
                  <a:pt x="4244052" y="5498897"/>
                  <a:pt x="4246991" y="5499455"/>
                  <a:pt x="4250712" y="5499752"/>
                </a:cubicBezTo>
                <a:cubicBezTo>
                  <a:pt x="4254432" y="5500050"/>
                  <a:pt x="4259419" y="5500199"/>
                  <a:pt x="4265669" y="5500199"/>
                </a:cubicBezTo>
                <a:cubicBezTo>
                  <a:pt x="4273110" y="5500199"/>
                  <a:pt x="4278990" y="5500050"/>
                  <a:pt x="4283306" y="5499752"/>
                </a:cubicBezTo>
                <a:cubicBezTo>
                  <a:pt x="4287621" y="5499455"/>
                  <a:pt x="4290896" y="5498934"/>
                  <a:pt x="4293128" y="5498190"/>
                </a:cubicBezTo>
                <a:cubicBezTo>
                  <a:pt x="4295361" y="5497446"/>
                  <a:pt x="4296775" y="5496515"/>
                  <a:pt x="4297370" y="5495399"/>
                </a:cubicBezTo>
                <a:cubicBezTo>
                  <a:pt x="4297965" y="5494283"/>
                  <a:pt x="4298262" y="5492907"/>
                  <a:pt x="4298262" y="5491270"/>
                </a:cubicBezTo>
                <a:cubicBezTo>
                  <a:pt x="4298262" y="5489781"/>
                  <a:pt x="4297891" y="5487735"/>
                  <a:pt x="4297146" y="5485130"/>
                </a:cubicBezTo>
                <a:cubicBezTo>
                  <a:pt x="4296402" y="5482526"/>
                  <a:pt x="4294914" y="5478396"/>
                  <a:pt x="4292681" y="5472740"/>
                </a:cubicBezTo>
                <a:lnTo>
                  <a:pt x="4268348" y="5415813"/>
                </a:lnTo>
                <a:cubicBezTo>
                  <a:pt x="4265520" y="5408968"/>
                  <a:pt x="4262618" y="5402828"/>
                  <a:pt x="4259642" y="5397396"/>
                </a:cubicBezTo>
                <a:cubicBezTo>
                  <a:pt x="4256666" y="5391964"/>
                  <a:pt x="4253502" y="5387127"/>
                  <a:pt x="4250155" y="5382885"/>
                </a:cubicBezTo>
                <a:cubicBezTo>
                  <a:pt x="4246806" y="5378643"/>
                  <a:pt x="4243233" y="5375035"/>
                  <a:pt x="4239438" y="5372058"/>
                </a:cubicBezTo>
                <a:cubicBezTo>
                  <a:pt x="4235643" y="5369082"/>
                  <a:pt x="4231587" y="5366552"/>
                  <a:pt x="4227271" y="5364468"/>
                </a:cubicBezTo>
                <a:cubicBezTo>
                  <a:pt x="4236201" y="5361640"/>
                  <a:pt x="4244164" y="5357920"/>
                  <a:pt x="4251158" y="5353306"/>
                </a:cubicBezTo>
                <a:cubicBezTo>
                  <a:pt x="4258153" y="5348692"/>
                  <a:pt x="4264032" y="5343260"/>
                  <a:pt x="4268794" y="5337009"/>
                </a:cubicBezTo>
                <a:cubicBezTo>
                  <a:pt x="4273557" y="5330758"/>
                  <a:pt x="4277166" y="5323652"/>
                  <a:pt x="4279623" y="5315689"/>
                </a:cubicBezTo>
                <a:cubicBezTo>
                  <a:pt x="4282077" y="5307727"/>
                  <a:pt x="4283306" y="5298909"/>
                  <a:pt x="4283306" y="5289235"/>
                </a:cubicBezTo>
                <a:cubicBezTo>
                  <a:pt x="4283306" y="5277776"/>
                  <a:pt x="4281594" y="5267618"/>
                  <a:pt x="4278171" y="5258763"/>
                </a:cubicBezTo>
                <a:cubicBezTo>
                  <a:pt x="4274748" y="5249907"/>
                  <a:pt x="4269799" y="5242243"/>
                  <a:pt x="4263325" y="5235769"/>
                </a:cubicBezTo>
                <a:cubicBezTo>
                  <a:pt x="4256851" y="5229295"/>
                  <a:pt x="4248964" y="5224049"/>
                  <a:pt x="4239662" y="5220030"/>
                </a:cubicBezTo>
                <a:cubicBezTo>
                  <a:pt x="4230360" y="5216012"/>
                  <a:pt x="4219905" y="5213184"/>
                  <a:pt x="4208296" y="5211547"/>
                </a:cubicBezTo>
                <a:cubicBezTo>
                  <a:pt x="4204278" y="5211101"/>
                  <a:pt x="4199813" y="5210728"/>
                  <a:pt x="4194902" y="5210431"/>
                </a:cubicBezTo>
                <a:cubicBezTo>
                  <a:pt x="4189990" y="5210133"/>
                  <a:pt x="4183740" y="5209984"/>
                  <a:pt x="4176149" y="5209984"/>
                </a:cubicBezTo>
                <a:close/>
                <a:moveTo>
                  <a:pt x="2996463" y="5209984"/>
                </a:moveTo>
                <a:cubicBezTo>
                  <a:pt x="2991552" y="5209984"/>
                  <a:pt x="2987422" y="5211435"/>
                  <a:pt x="2984073" y="5214338"/>
                </a:cubicBezTo>
                <a:cubicBezTo>
                  <a:pt x="2980725" y="5217239"/>
                  <a:pt x="2979050" y="5221965"/>
                  <a:pt x="2979050" y="5228513"/>
                </a:cubicBezTo>
                <a:lnTo>
                  <a:pt x="2979050" y="5480331"/>
                </a:lnTo>
                <a:cubicBezTo>
                  <a:pt x="2979050" y="5486879"/>
                  <a:pt x="2980725" y="5491604"/>
                  <a:pt x="2984073" y="5494507"/>
                </a:cubicBezTo>
                <a:cubicBezTo>
                  <a:pt x="2987422" y="5497409"/>
                  <a:pt x="2991552" y="5498860"/>
                  <a:pt x="2996463" y="5498860"/>
                </a:cubicBezTo>
                <a:lnTo>
                  <a:pt x="3141570" y="5498860"/>
                </a:lnTo>
                <a:cubicBezTo>
                  <a:pt x="3142910" y="5498860"/>
                  <a:pt x="3144138" y="5498450"/>
                  <a:pt x="3145254" y="5497631"/>
                </a:cubicBezTo>
                <a:cubicBezTo>
                  <a:pt x="3146370" y="5496813"/>
                  <a:pt x="3147301" y="5495511"/>
                  <a:pt x="3148045" y="5493725"/>
                </a:cubicBezTo>
                <a:cubicBezTo>
                  <a:pt x="3148788" y="5491939"/>
                  <a:pt x="3149347" y="5489595"/>
                  <a:pt x="3149719" y="5486693"/>
                </a:cubicBezTo>
                <a:cubicBezTo>
                  <a:pt x="3150091" y="5483791"/>
                  <a:pt x="3150277" y="5480182"/>
                  <a:pt x="3150277" y="5475866"/>
                </a:cubicBezTo>
                <a:cubicBezTo>
                  <a:pt x="3150277" y="5471550"/>
                  <a:pt x="3150091" y="5467941"/>
                  <a:pt x="3149719" y="5465039"/>
                </a:cubicBezTo>
                <a:cubicBezTo>
                  <a:pt x="3149347" y="5462136"/>
                  <a:pt x="3148788" y="5459792"/>
                  <a:pt x="3148045" y="5458006"/>
                </a:cubicBezTo>
                <a:cubicBezTo>
                  <a:pt x="3147301" y="5456220"/>
                  <a:pt x="3146370" y="5454918"/>
                  <a:pt x="3145254" y="5454099"/>
                </a:cubicBezTo>
                <a:cubicBezTo>
                  <a:pt x="3144138" y="5453281"/>
                  <a:pt x="3142910" y="5452872"/>
                  <a:pt x="3141570" y="5452872"/>
                </a:cubicBezTo>
                <a:lnTo>
                  <a:pt x="3037540" y="5452872"/>
                </a:lnTo>
                <a:lnTo>
                  <a:pt x="3037540" y="5371388"/>
                </a:lnTo>
                <a:lnTo>
                  <a:pt x="3124827" y="5371388"/>
                </a:lnTo>
                <a:cubicBezTo>
                  <a:pt x="3126167" y="5371388"/>
                  <a:pt x="3127394" y="5371016"/>
                  <a:pt x="3128511" y="5370272"/>
                </a:cubicBezTo>
                <a:cubicBezTo>
                  <a:pt x="3129627" y="5369528"/>
                  <a:pt x="3130558" y="5368300"/>
                  <a:pt x="3131302" y="5366589"/>
                </a:cubicBezTo>
                <a:cubicBezTo>
                  <a:pt x="3132046" y="5364877"/>
                  <a:pt x="3132604" y="5362608"/>
                  <a:pt x="3132976" y="5359780"/>
                </a:cubicBezTo>
                <a:cubicBezTo>
                  <a:pt x="3133348" y="5356952"/>
                  <a:pt x="3133534" y="5353380"/>
                  <a:pt x="3133534" y="5349064"/>
                </a:cubicBezTo>
                <a:cubicBezTo>
                  <a:pt x="3133534" y="5344897"/>
                  <a:pt x="3133348" y="5341362"/>
                  <a:pt x="3132976" y="5338460"/>
                </a:cubicBezTo>
                <a:cubicBezTo>
                  <a:pt x="3132604" y="5335558"/>
                  <a:pt x="3132046" y="5333251"/>
                  <a:pt x="3131302" y="5331540"/>
                </a:cubicBezTo>
                <a:cubicBezTo>
                  <a:pt x="3130558" y="5329828"/>
                  <a:pt x="3129627" y="5328563"/>
                  <a:pt x="3128511" y="5327745"/>
                </a:cubicBezTo>
                <a:cubicBezTo>
                  <a:pt x="3127394" y="5326926"/>
                  <a:pt x="3126167" y="5326516"/>
                  <a:pt x="3124827" y="5326516"/>
                </a:cubicBezTo>
                <a:lnTo>
                  <a:pt x="3037540" y="5326516"/>
                </a:lnTo>
                <a:lnTo>
                  <a:pt x="3037540" y="5255972"/>
                </a:lnTo>
                <a:lnTo>
                  <a:pt x="3140678" y="5255972"/>
                </a:lnTo>
                <a:cubicBezTo>
                  <a:pt x="3142017" y="5255972"/>
                  <a:pt x="3143208" y="5255563"/>
                  <a:pt x="3144250" y="5254744"/>
                </a:cubicBezTo>
                <a:cubicBezTo>
                  <a:pt x="3145291" y="5253926"/>
                  <a:pt x="3146184" y="5252623"/>
                  <a:pt x="3146929" y="5250838"/>
                </a:cubicBezTo>
                <a:cubicBezTo>
                  <a:pt x="3147672" y="5249052"/>
                  <a:pt x="3148231" y="5246708"/>
                  <a:pt x="3148603" y="5243806"/>
                </a:cubicBezTo>
                <a:cubicBezTo>
                  <a:pt x="3148975" y="5240903"/>
                  <a:pt x="3149161" y="5237369"/>
                  <a:pt x="3149161" y="5233202"/>
                </a:cubicBezTo>
                <a:cubicBezTo>
                  <a:pt x="3149161" y="5228737"/>
                  <a:pt x="3148975" y="5225053"/>
                  <a:pt x="3148603" y="5222151"/>
                </a:cubicBezTo>
                <a:cubicBezTo>
                  <a:pt x="3148231" y="5219249"/>
                  <a:pt x="3147672" y="5216868"/>
                  <a:pt x="3146929" y="5215007"/>
                </a:cubicBezTo>
                <a:cubicBezTo>
                  <a:pt x="3146184" y="5213147"/>
                  <a:pt x="3145291" y="5211844"/>
                  <a:pt x="3144250" y="5211101"/>
                </a:cubicBezTo>
                <a:cubicBezTo>
                  <a:pt x="3143208" y="5210356"/>
                  <a:pt x="3142017" y="5209984"/>
                  <a:pt x="3140678" y="5209984"/>
                </a:cubicBezTo>
                <a:close/>
                <a:moveTo>
                  <a:pt x="2472588" y="5209984"/>
                </a:moveTo>
                <a:cubicBezTo>
                  <a:pt x="2467677" y="5209984"/>
                  <a:pt x="2463547" y="5211435"/>
                  <a:pt x="2460198" y="5214338"/>
                </a:cubicBezTo>
                <a:cubicBezTo>
                  <a:pt x="2456849" y="5217239"/>
                  <a:pt x="2455175" y="5221965"/>
                  <a:pt x="2455175" y="5228513"/>
                </a:cubicBezTo>
                <a:lnTo>
                  <a:pt x="2455175" y="5490377"/>
                </a:lnTo>
                <a:cubicBezTo>
                  <a:pt x="2455175" y="5492014"/>
                  <a:pt x="2455659" y="5493428"/>
                  <a:pt x="2456626" y="5494618"/>
                </a:cubicBezTo>
                <a:cubicBezTo>
                  <a:pt x="2457594" y="5495809"/>
                  <a:pt x="2459194" y="5496813"/>
                  <a:pt x="2461426" y="5497631"/>
                </a:cubicBezTo>
                <a:cubicBezTo>
                  <a:pt x="2463659" y="5498450"/>
                  <a:pt x="2466672" y="5499083"/>
                  <a:pt x="2470467" y="5499529"/>
                </a:cubicBezTo>
                <a:cubicBezTo>
                  <a:pt x="2474262" y="5499976"/>
                  <a:pt x="2478988" y="5500199"/>
                  <a:pt x="2484643" y="5500199"/>
                </a:cubicBezTo>
                <a:cubicBezTo>
                  <a:pt x="2490448" y="5500199"/>
                  <a:pt x="2495210" y="5499976"/>
                  <a:pt x="2498931" y="5499529"/>
                </a:cubicBezTo>
                <a:cubicBezTo>
                  <a:pt x="2502651" y="5499083"/>
                  <a:pt x="2505665" y="5498450"/>
                  <a:pt x="2507972" y="5497631"/>
                </a:cubicBezTo>
                <a:cubicBezTo>
                  <a:pt x="2510279" y="5496813"/>
                  <a:pt x="2511879" y="5495809"/>
                  <a:pt x="2512772" y="5494618"/>
                </a:cubicBezTo>
                <a:cubicBezTo>
                  <a:pt x="2513665" y="5493428"/>
                  <a:pt x="2514111" y="5492014"/>
                  <a:pt x="2514111" y="5490377"/>
                </a:cubicBezTo>
                <a:lnTo>
                  <a:pt x="2514111" y="5382774"/>
                </a:lnTo>
                <a:lnTo>
                  <a:pt x="2602739" y="5382774"/>
                </a:lnTo>
                <a:cubicBezTo>
                  <a:pt x="2604078" y="5382774"/>
                  <a:pt x="2605269" y="5382364"/>
                  <a:pt x="2606310" y="5381546"/>
                </a:cubicBezTo>
                <a:cubicBezTo>
                  <a:pt x="2607352" y="5380727"/>
                  <a:pt x="2608282" y="5379351"/>
                  <a:pt x="2609101" y="5377416"/>
                </a:cubicBezTo>
                <a:cubicBezTo>
                  <a:pt x="2609919" y="5375481"/>
                  <a:pt x="2610515" y="5373026"/>
                  <a:pt x="2610887" y="5370049"/>
                </a:cubicBezTo>
                <a:cubicBezTo>
                  <a:pt x="2611259" y="5367072"/>
                  <a:pt x="2611445" y="5363352"/>
                  <a:pt x="2611445" y="5358887"/>
                </a:cubicBezTo>
                <a:cubicBezTo>
                  <a:pt x="2611445" y="5354422"/>
                  <a:pt x="2611259" y="5350701"/>
                  <a:pt x="2610887" y="5347725"/>
                </a:cubicBezTo>
                <a:cubicBezTo>
                  <a:pt x="2610515" y="5344748"/>
                  <a:pt x="2609919" y="5342367"/>
                  <a:pt x="2609101" y="5340581"/>
                </a:cubicBezTo>
                <a:cubicBezTo>
                  <a:pt x="2608282" y="5338795"/>
                  <a:pt x="2607352" y="5337530"/>
                  <a:pt x="2606310" y="5336785"/>
                </a:cubicBezTo>
                <a:cubicBezTo>
                  <a:pt x="2605269" y="5336042"/>
                  <a:pt x="2604078" y="5335669"/>
                  <a:pt x="2602739" y="5335669"/>
                </a:cubicBezTo>
                <a:lnTo>
                  <a:pt x="2514111" y="5335669"/>
                </a:lnTo>
                <a:lnTo>
                  <a:pt x="2514111" y="5257981"/>
                </a:lnTo>
                <a:lnTo>
                  <a:pt x="2608543" y="5257981"/>
                </a:lnTo>
                <a:cubicBezTo>
                  <a:pt x="2609882" y="5257981"/>
                  <a:pt x="2611073" y="5257534"/>
                  <a:pt x="2612114" y="5256642"/>
                </a:cubicBezTo>
                <a:cubicBezTo>
                  <a:pt x="2613156" y="5255749"/>
                  <a:pt x="2614087" y="5254410"/>
                  <a:pt x="2614905" y="5252623"/>
                </a:cubicBezTo>
                <a:cubicBezTo>
                  <a:pt x="2615724" y="5250838"/>
                  <a:pt x="2616319" y="5248419"/>
                  <a:pt x="2616691" y="5245368"/>
                </a:cubicBezTo>
                <a:cubicBezTo>
                  <a:pt x="2617063" y="5242317"/>
                  <a:pt x="2617249" y="5238559"/>
                  <a:pt x="2617249" y="5234095"/>
                </a:cubicBezTo>
                <a:cubicBezTo>
                  <a:pt x="2617249" y="5229630"/>
                  <a:pt x="2617063" y="5225835"/>
                  <a:pt x="2616691" y="5222709"/>
                </a:cubicBezTo>
                <a:cubicBezTo>
                  <a:pt x="2616319" y="5219584"/>
                  <a:pt x="2615724" y="5217091"/>
                  <a:pt x="2614905" y="5215231"/>
                </a:cubicBezTo>
                <a:cubicBezTo>
                  <a:pt x="2614087" y="5213370"/>
                  <a:pt x="2613156" y="5212031"/>
                  <a:pt x="2612114" y="5211212"/>
                </a:cubicBezTo>
                <a:cubicBezTo>
                  <a:pt x="2611073" y="5210394"/>
                  <a:pt x="2609882" y="5209984"/>
                  <a:pt x="2608543" y="5209984"/>
                </a:cubicBezTo>
                <a:close/>
                <a:moveTo>
                  <a:pt x="5649027" y="5209091"/>
                </a:moveTo>
                <a:cubicBezTo>
                  <a:pt x="5643669" y="5209091"/>
                  <a:pt x="5639279" y="5209277"/>
                  <a:pt x="5635855" y="5209649"/>
                </a:cubicBezTo>
                <a:cubicBezTo>
                  <a:pt x="5632433" y="5210022"/>
                  <a:pt x="5629680" y="5210654"/>
                  <a:pt x="5627595" y="5211547"/>
                </a:cubicBezTo>
                <a:cubicBezTo>
                  <a:pt x="5625512" y="5212440"/>
                  <a:pt x="5624024" y="5213481"/>
                  <a:pt x="5623131" y="5214672"/>
                </a:cubicBezTo>
                <a:cubicBezTo>
                  <a:pt x="5622237" y="5215863"/>
                  <a:pt x="5621791" y="5217203"/>
                  <a:pt x="5621791" y="5218691"/>
                </a:cubicBezTo>
                <a:lnTo>
                  <a:pt x="5621791" y="5354199"/>
                </a:lnTo>
                <a:cubicBezTo>
                  <a:pt x="5621791" y="5364468"/>
                  <a:pt x="5621903" y="5375258"/>
                  <a:pt x="5622127" y="5386569"/>
                </a:cubicBezTo>
                <a:cubicBezTo>
                  <a:pt x="5622349" y="5397880"/>
                  <a:pt x="5622685" y="5408744"/>
                  <a:pt x="5623131" y="5419162"/>
                </a:cubicBezTo>
                <a:lnTo>
                  <a:pt x="5622907" y="5419162"/>
                </a:lnTo>
                <a:cubicBezTo>
                  <a:pt x="5620228" y="5413209"/>
                  <a:pt x="5617475" y="5407256"/>
                  <a:pt x="5614647" y="5401302"/>
                </a:cubicBezTo>
                <a:cubicBezTo>
                  <a:pt x="5611819" y="5395349"/>
                  <a:pt x="5608917" y="5389285"/>
                  <a:pt x="5605941" y="5383109"/>
                </a:cubicBezTo>
                <a:cubicBezTo>
                  <a:pt x="5602965" y="5376932"/>
                  <a:pt x="5599876" y="5370756"/>
                  <a:pt x="5596676" y="5364580"/>
                </a:cubicBezTo>
                <a:cubicBezTo>
                  <a:pt x="5593477" y="5358403"/>
                  <a:pt x="5590240" y="5352115"/>
                  <a:pt x="5586965" y="5345716"/>
                </a:cubicBezTo>
                <a:lnTo>
                  <a:pt x="5530708" y="5240122"/>
                </a:lnTo>
                <a:cubicBezTo>
                  <a:pt x="5527880" y="5234318"/>
                  <a:pt x="5525127" y="5229444"/>
                  <a:pt x="5522448" y="5225500"/>
                </a:cubicBezTo>
                <a:cubicBezTo>
                  <a:pt x="5519769" y="5221556"/>
                  <a:pt x="5516904" y="5218468"/>
                  <a:pt x="5513853" y="5216235"/>
                </a:cubicBezTo>
                <a:cubicBezTo>
                  <a:pt x="5510803" y="5214002"/>
                  <a:pt x="5507342" y="5212402"/>
                  <a:pt x="5503473" y="5211435"/>
                </a:cubicBezTo>
                <a:cubicBezTo>
                  <a:pt x="5499603" y="5210468"/>
                  <a:pt x="5494841" y="5209984"/>
                  <a:pt x="5489185" y="5209984"/>
                </a:cubicBezTo>
                <a:lnTo>
                  <a:pt x="5457708" y="5209984"/>
                </a:lnTo>
                <a:cubicBezTo>
                  <a:pt x="5451755" y="5209984"/>
                  <a:pt x="5446732" y="5211733"/>
                  <a:pt x="5442639" y="5215231"/>
                </a:cubicBezTo>
                <a:cubicBezTo>
                  <a:pt x="5438546" y="5218728"/>
                  <a:pt x="5436500" y="5223974"/>
                  <a:pt x="5436500" y="5230969"/>
                </a:cubicBezTo>
                <a:lnTo>
                  <a:pt x="5436500" y="5490600"/>
                </a:lnTo>
                <a:cubicBezTo>
                  <a:pt x="5436500" y="5492088"/>
                  <a:pt x="5436872" y="5493428"/>
                  <a:pt x="5437616" y="5494618"/>
                </a:cubicBezTo>
                <a:cubicBezTo>
                  <a:pt x="5438361" y="5495809"/>
                  <a:pt x="5439700" y="5496813"/>
                  <a:pt x="5441635" y="5497631"/>
                </a:cubicBezTo>
                <a:cubicBezTo>
                  <a:pt x="5443569" y="5498450"/>
                  <a:pt x="5446248" y="5499083"/>
                  <a:pt x="5449672" y="5499529"/>
                </a:cubicBezTo>
                <a:cubicBezTo>
                  <a:pt x="5453095" y="5499976"/>
                  <a:pt x="5457411" y="5500199"/>
                  <a:pt x="5462619" y="5500199"/>
                </a:cubicBezTo>
                <a:cubicBezTo>
                  <a:pt x="5467977" y="5500199"/>
                  <a:pt x="5472367" y="5499976"/>
                  <a:pt x="5475791" y="5499529"/>
                </a:cubicBezTo>
                <a:cubicBezTo>
                  <a:pt x="5479214" y="5499083"/>
                  <a:pt x="5481930" y="5498450"/>
                  <a:pt x="5483939" y="5497631"/>
                </a:cubicBezTo>
                <a:cubicBezTo>
                  <a:pt x="5485948" y="5496813"/>
                  <a:pt x="5487362" y="5495809"/>
                  <a:pt x="5488180" y="5494618"/>
                </a:cubicBezTo>
                <a:cubicBezTo>
                  <a:pt x="5489000" y="5493428"/>
                  <a:pt x="5489409" y="5492088"/>
                  <a:pt x="5489409" y="5490600"/>
                </a:cubicBezTo>
                <a:lnTo>
                  <a:pt x="5489409" y="5339465"/>
                </a:lnTo>
                <a:cubicBezTo>
                  <a:pt x="5489409" y="5328153"/>
                  <a:pt x="5489259" y="5317178"/>
                  <a:pt x="5488962" y="5306536"/>
                </a:cubicBezTo>
                <a:cubicBezTo>
                  <a:pt x="5488664" y="5295895"/>
                  <a:pt x="5488218" y="5285217"/>
                  <a:pt x="5487622" y="5274501"/>
                </a:cubicBezTo>
                <a:lnTo>
                  <a:pt x="5488070" y="5274501"/>
                </a:lnTo>
                <a:cubicBezTo>
                  <a:pt x="5491492" y="5283282"/>
                  <a:pt x="5495362" y="5292324"/>
                  <a:pt x="5499678" y="5301625"/>
                </a:cubicBezTo>
                <a:cubicBezTo>
                  <a:pt x="5503993" y="5310927"/>
                  <a:pt x="5508236" y="5319596"/>
                  <a:pt x="5512403" y="5327632"/>
                </a:cubicBezTo>
                <a:lnTo>
                  <a:pt x="5584287" y="5462695"/>
                </a:lnTo>
                <a:cubicBezTo>
                  <a:pt x="5588007" y="5470136"/>
                  <a:pt x="5591356" y="5476201"/>
                  <a:pt x="5594332" y="5480889"/>
                </a:cubicBezTo>
                <a:cubicBezTo>
                  <a:pt x="5597309" y="5485577"/>
                  <a:pt x="5600397" y="5489298"/>
                  <a:pt x="5603597" y="5492051"/>
                </a:cubicBezTo>
                <a:cubicBezTo>
                  <a:pt x="5606796" y="5494804"/>
                  <a:pt x="5610294" y="5496702"/>
                  <a:pt x="5614089" y="5497744"/>
                </a:cubicBezTo>
                <a:cubicBezTo>
                  <a:pt x="5617884" y="5498785"/>
                  <a:pt x="5622386" y="5499306"/>
                  <a:pt x="5627595" y="5499306"/>
                </a:cubicBezTo>
                <a:lnTo>
                  <a:pt x="5652598" y="5499306"/>
                </a:lnTo>
                <a:cubicBezTo>
                  <a:pt x="5655426" y="5499306"/>
                  <a:pt x="5658217" y="5498897"/>
                  <a:pt x="5660970" y="5498078"/>
                </a:cubicBezTo>
                <a:cubicBezTo>
                  <a:pt x="5663723" y="5497260"/>
                  <a:pt x="5666105" y="5495957"/>
                  <a:pt x="5668114" y="5494172"/>
                </a:cubicBezTo>
                <a:cubicBezTo>
                  <a:pt x="5670123" y="5492386"/>
                  <a:pt x="5671724" y="5490153"/>
                  <a:pt x="5672913" y="5487474"/>
                </a:cubicBezTo>
                <a:cubicBezTo>
                  <a:pt x="5674104" y="5484796"/>
                  <a:pt x="5674700" y="5481745"/>
                  <a:pt x="5674700" y="5478321"/>
                </a:cubicBezTo>
                <a:lnTo>
                  <a:pt x="5674700" y="5218691"/>
                </a:lnTo>
                <a:cubicBezTo>
                  <a:pt x="5674700" y="5217203"/>
                  <a:pt x="5674327" y="5215863"/>
                  <a:pt x="5673583" y="5214672"/>
                </a:cubicBezTo>
                <a:cubicBezTo>
                  <a:pt x="5672839" y="5213481"/>
                  <a:pt x="5671537" y="5212440"/>
                  <a:pt x="5669676" y="5211547"/>
                </a:cubicBezTo>
                <a:cubicBezTo>
                  <a:pt x="5667817" y="5210654"/>
                  <a:pt x="5665174" y="5210022"/>
                  <a:pt x="5661752" y="5209649"/>
                </a:cubicBezTo>
                <a:cubicBezTo>
                  <a:pt x="5658329" y="5209277"/>
                  <a:pt x="5654087" y="5209091"/>
                  <a:pt x="5649027" y="5209091"/>
                </a:cubicBezTo>
                <a:close/>
                <a:moveTo>
                  <a:pt x="4677476" y="5209091"/>
                </a:moveTo>
                <a:cubicBezTo>
                  <a:pt x="4672119" y="5209091"/>
                  <a:pt x="4667728" y="5209277"/>
                  <a:pt x="4664305" y="5209649"/>
                </a:cubicBezTo>
                <a:cubicBezTo>
                  <a:pt x="4660883" y="5210022"/>
                  <a:pt x="4658129" y="5210654"/>
                  <a:pt x="4656046" y="5211547"/>
                </a:cubicBezTo>
                <a:cubicBezTo>
                  <a:pt x="4653962" y="5212440"/>
                  <a:pt x="4652473" y="5213481"/>
                  <a:pt x="4651581" y="5214672"/>
                </a:cubicBezTo>
                <a:cubicBezTo>
                  <a:pt x="4650687" y="5215863"/>
                  <a:pt x="4650241" y="5217203"/>
                  <a:pt x="4650241" y="5218691"/>
                </a:cubicBezTo>
                <a:lnTo>
                  <a:pt x="4650241" y="5354199"/>
                </a:lnTo>
                <a:cubicBezTo>
                  <a:pt x="4650241" y="5364468"/>
                  <a:pt x="4650353" y="5375258"/>
                  <a:pt x="4650576" y="5386569"/>
                </a:cubicBezTo>
                <a:cubicBezTo>
                  <a:pt x="4650799" y="5397880"/>
                  <a:pt x="4651135" y="5408744"/>
                  <a:pt x="4651581" y="5419162"/>
                </a:cubicBezTo>
                <a:lnTo>
                  <a:pt x="4651357" y="5419162"/>
                </a:lnTo>
                <a:cubicBezTo>
                  <a:pt x="4648678" y="5413209"/>
                  <a:pt x="4645925" y="5407256"/>
                  <a:pt x="4643097" y="5401302"/>
                </a:cubicBezTo>
                <a:cubicBezTo>
                  <a:pt x="4640269" y="5395349"/>
                  <a:pt x="4637367" y="5389285"/>
                  <a:pt x="4634391" y="5383109"/>
                </a:cubicBezTo>
                <a:cubicBezTo>
                  <a:pt x="4631415" y="5376932"/>
                  <a:pt x="4628326" y="5370756"/>
                  <a:pt x="4625126" y="5364580"/>
                </a:cubicBezTo>
                <a:cubicBezTo>
                  <a:pt x="4621926" y="5358403"/>
                  <a:pt x="4618689" y="5352115"/>
                  <a:pt x="4615415" y="5345716"/>
                </a:cubicBezTo>
                <a:lnTo>
                  <a:pt x="4559159" y="5240122"/>
                </a:lnTo>
                <a:cubicBezTo>
                  <a:pt x="4556330" y="5234318"/>
                  <a:pt x="4553578" y="5229444"/>
                  <a:pt x="4550898" y="5225500"/>
                </a:cubicBezTo>
                <a:cubicBezTo>
                  <a:pt x="4548220" y="5221556"/>
                  <a:pt x="4545354" y="5218468"/>
                  <a:pt x="4542303" y="5216235"/>
                </a:cubicBezTo>
                <a:cubicBezTo>
                  <a:pt x="4539252" y="5214002"/>
                  <a:pt x="4535792" y="5212402"/>
                  <a:pt x="4531923" y="5211435"/>
                </a:cubicBezTo>
                <a:cubicBezTo>
                  <a:pt x="4528053" y="5210468"/>
                  <a:pt x="4523291" y="5209984"/>
                  <a:pt x="4517636" y="5209984"/>
                </a:cubicBezTo>
                <a:lnTo>
                  <a:pt x="4486159" y="5209984"/>
                </a:lnTo>
                <a:cubicBezTo>
                  <a:pt x="4480205" y="5209984"/>
                  <a:pt x="4475182" y="5211733"/>
                  <a:pt x="4471089" y="5215231"/>
                </a:cubicBezTo>
                <a:cubicBezTo>
                  <a:pt x="4466996" y="5218728"/>
                  <a:pt x="4464950" y="5223974"/>
                  <a:pt x="4464950" y="5230969"/>
                </a:cubicBezTo>
                <a:lnTo>
                  <a:pt x="4464950" y="5490600"/>
                </a:lnTo>
                <a:cubicBezTo>
                  <a:pt x="4464950" y="5492088"/>
                  <a:pt x="4465322" y="5493428"/>
                  <a:pt x="4466066" y="5494618"/>
                </a:cubicBezTo>
                <a:cubicBezTo>
                  <a:pt x="4466811" y="5495809"/>
                  <a:pt x="4468151" y="5496813"/>
                  <a:pt x="4470085" y="5497631"/>
                </a:cubicBezTo>
                <a:cubicBezTo>
                  <a:pt x="4472019" y="5498450"/>
                  <a:pt x="4474698" y="5499083"/>
                  <a:pt x="4478121" y="5499529"/>
                </a:cubicBezTo>
                <a:cubicBezTo>
                  <a:pt x="4481544" y="5499976"/>
                  <a:pt x="4485860" y="5500199"/>
                  <a:pt x="4491069" y="5500199"/>
                </a:cubicBezTo>
                <a:cubicBezTo>
                  <a:pt x="4496427" y="5500199"/>
                  <a:pt x="4500817" y="5499976"/>
                  <a:pt x="4504241" y="5499529"/>
                </a:cubicBezTo>
                <a:cubicBezTo>
                  <a:pt x="4507664" y="5499083"/>
                  <a:pt x="4510380" y="5498450"/>
                  <a:pt x="4512390" y="5497631"/>
                </a:cubicBezTo>
                <a:cubicBezTo>
                  <a:pt x="4514399" y="5496813"/>
                  <a:pt x="4515812" y="5495809"/>
                  <a:pt x="4516630" y="5494618"/>
                </a:cubicBezTo>
                <a:cubicBezTo>
                  <a:pt x="4517449" y="5493428"/>
                  <a:pt x="4517858" y="5492088"/>
                  <a:pt x="4517858" y="5490600"/>
                </a:cubicBezTo>
                <a:lnTo>
                  <a:pt x="4517858" y="5339465"/>
                </a:lnTo>
                <a:cubicBezTo>
                  <a:pt x="4517858" y="5328153"/>
                  <a:pt x="4517709" y="5317178"/>
                  <a:pt x="4517412" y="5306536"/>
                </a:cubicBezTo>
                <a:cubicBezTo>
                  <a:pt x="4517114" y="5295895"/>
                  <a:pt x="4516668" y="5285217"/>
                  <a:pt x="4516072" y="5274501"/>
                </a:cubicBezTo>
                <a:lnTo>
                  <a:pt x="4516519" y="5274501"/>
                </a:lnTo>
                <a:cubicBezTo>
                  <a:pt x="4519943" y="5283282"/>
                  <a:pt x="4523811" y="5292324"/>
                  <a:pt x="4528127" y="5301625"/>
                </a:cubicBezTo>
                <a:cubicBezTo>
                  <a:pt x="4532443" y="5310927"/>
                  <a:pt x="4536686" y="5319596"/>
                  <a:pt x="4540853" y="5327632"/>
                </a:cubicBezTo>
                <a:lnTo>
                  <a:pt x="4612736" y="5462695"/>
                </a:lnTo>
                <a:cubicBezTo>
                  <a:pt x="4616457" y="5470136"/>
                  <a:pt x="4619806" y="5476201"/>
                  <a:pt x="4622782" y="5480889"/>
                </a:cubicBezTo>
                <a:cubicBezTo>
                  <a:pt x="4625759" y="5485577"/>
                  <a:pt x="4628848" y="5489298"/>
                  <a:pt x="4632047" y="5492051"/>
                </a:cubicBezTo>
                <a:cubicBezTo>
                  <a:pt x="4635247" y="5494804"/>
                  <a:pt x="4638745" y="5496702"/>
                  <a:pt x="4642539" y="5497744"/>
                </a:cubicBezTo>
                <a:cubicBezTo>
                  <a:pt x="4646334" y="5498785"/>
                  <a:pt x="4650836" y="5499306"/>
                  <a:pt x="4656046" y="5499306"/>
                </a:cubicBezTo>
                <a:lnTo>
                  <a:pt x="4681049" y="5499306"/>
                </a:lnTo>
                <a:cubicBezTo>
                  <a:pt x="4683876" y="5499306"/>
                  <a:pt x="4686667" y="5498897"/>
                  <a:pt x="4689420" y="5498078"/>
                </a:cubicBezTo>
                <a:cubicBezTo>
                  <a:pt x="4692173" y="5497260"/>
                  <a:pt x="4694555" y="5495957"/>
                  <a:pt x="4696564" y="5494172"/>
                </a:cubicBezTo>
                <a:cubicBezTo>
                  <a:pt x="4698574" y="5492386"/>
                  <a:pt x="4700174" y="5490153"/>
                  <a:pt x="4701363" y="5487474"/>
                </a:cubicBezTo>
                <a:cubicBezTo>
                  <a:pt x="4702554" y="5484796"/>
                  <a:pt x="4703149" y="5481745"/>
                  <a:pt x="4703149" y="5478321"/>
                </a:cubicBezTo>
                <a:lnTo>
                  <a:pt x="4703149" y="5218691"/>
                </a:lnTo>
                <a:cubicBezTo>
                  <a:pt x="4703149" y="5217203"/>
                  <a:pt x="4702778" y="5215863"/>
                  <a:pt x="4702033" y="5214672"/>
                </a:cubicBezTo>
                <a:cubicBezTo>
                  <a:pt x="4701289" y="5213481"/>
                  <a:pt x="4699987" y="5212440"/>
                  <a:pt x="4698126" y="5211547"/>
                </a:cubicBezTo>
                <a:cubicBezTo>
                  <a:pt x="4696266" y="5210654"/>
                  <a:pt x="4693624" y="5210022"/>
                  <a:pt x="4690202" y="5209649"/>
                </a:cubicBezTo>
                <a:cubicBezTo>
                  <a:pt x="4686778" y="5209277"/>
                  <a:pt x="4682537" y="5209091"/>
                  <a:pt x="4677476" y="5209091"/>
                </a:cubicBezTo>
                <a:close/>
                <a:moveTo>
                  <a:pt x="8487848" y="5208644"/>
                </a:moveTo>
                <a:cubicBezTo>
                  <a:pt x="8479662" y="5208644"/>
                  <a:pt x="8473263" y="5208831"/>
                  <a:pt x="8468650" y="5209202"/>
                </a:cubicBezTo>
                <a:cubicBezTo>
                  <a:pt x="8464036" y="5209575"/>
                  <a:pt x="8460873" y="5210542"/>
                  <a:pt x="8459162" y="5212105"/>
                </a:cubicBezTo>
                <a:cubicBezTo>
                  <a:pt x="8457450" y="5213668"/>
                  <a:pt x="8457004" y="5215975"/>
                  <a:pt x="8457822" y="5219026"/>
                </a:cubicBezTo>
                <a:cubicBezTo>
                  <a:pt x="8458640" y="5222077"/>
                  <a:pt x="8460464" y="5226355"/>
                  <a:pt x="8463292" y="5231862"/>
                </a:cubicBezTo>
                <a:lnTo>
                  <a:pt x="8542319" y="5389248"/>
                </a:lnTo>
                <a:lnTo>
                  <a:pt x="8542319" y="5490823"/>
                </a:lnTo>
                <a:cubicBezTo>
                  <a:pt x="8542319" y="5492311"/>
                  <a:pt x="8542766" y="5493651"/>
                  <a:pt x="8543658" y="5494841"/>
                </a:cubicBezTo>
                <a:cubicBezTo>
                  <a:pt x="8544552" y="5496032"/>
                  <a:pt x="8546152" y="5496999"/>
                  <a:pt x="8548458" y="5497744"/>
                </a:cubicBezTo>
                <a:cubicBezTo>
                  <a:pt x="8550765" y="5498488"/>
                  <a:pt x="8553779" y="5499083"/>
                  <a:pt x="8557500" y="5499529"/>
                </a:cubicBezTo>
                <a:cubicBezTo>
                  <a:pt x="8561220" y="5499976"/>
                  <a:pt x="8565983" y="5500199"/>
                  <a:pt x="8571787" y="5500199"/>
                </a:cubicBezTo>
                <a:cubicBezTo>
                  <a:pt x="8577442" y="5500199"/>
                  <a:pt x="8582168" y="5499976"/>
                  <a:pt x="8585963" y="5499529"/>
                </a:cubicBezTo>
                <a:cubicBezTo>
                  <a:pt x="8589758" y="5499083"/>
                  <a:pt x="8592772" y="5498488"/>
                  <a:pt x="8595004" y="5497744"/>
                </a:cubicBezTo>
                <a:cubicBezTo>
                  <a:pt x="8597237" y="5496999"/>
                  <a:pt x="8598836" y="5496032"/>
                  <a:pt x="8599804" y="5494841"/>
                </a:cubicBezTo>
                <a:cubicBezTo>
                  <a:pt x="8600772" y="5493651"/>
                  <a:pt x="8601255" y="5492311"/>
                  <a:pt x="8601255" y="5490823"/>
                </a:cubicBezTo>
                <a:lnTo>
                  <a:pt x="8601255" y="5389248"/>
                </a:lnTo>
                <a:lnTo>
                  <a:pt x="8680283" y="5231862"/>
                </a:lnTo>
                <a:cubicBezTo>
                  <a:pt x="8682962" y="5226504"/>
                  <a:pt x="8684748" y="5222263"/>
                  <a:pt x="8685640" y="5219137"/>
                </a:cubicBezTo>
                <a:cubicBezTo>
                  <a:pt x="8686534" y="5216012"/>
                  <a:pt x="8686124" y="5213668"/>
                  <a:pt x="8684413" y="5212105"/>
                </a:cubicBezTo>
                <a:cubicBezTo>
                  <a:pt x="8682702" y="5210542"/>
                  <a:pt x="8679502" y="5209575"/>
                  <a:pt x="8674814" y="5209202"/>
                </a:cubicBezTo>
                <a:cubicBezTo>
                  <a:pt x="8670126" y="5208831"/>
                  <a:pt x="8663540" y="5208644"/>
                  <a:pt x="8655056" y="5208644"/>
                </a:cubicBezTo>
                <a:cubicBezTo>
                  <a:pt x="8648657" y="5208644"/>
                  <a:pt x="8643522" y="5208794"/>
                  <a:pt x="8639653" y="5209091"/>
                </a:cubicBezTo>
                <a:cubicBezTo>
                  <a:pt x="8635784" y="5209389"/>
                  <a:pt x="8632732" y="5209984"/>
                  <a:pt x="8630500" y="5210877"/>
                </a:cubicBezTo>
                <a:cubicBezTo>
                  <a:pt x="8628268" y="5211770"/>
                  <a:pt x="8626593" y="5212923"/>
                  <a:pt x="8625477" y="5214338"/>
                </a:cubicBezTo>
                <a:cubicBezTo>
                  <a:pt x="8624360" y="5215751"/>
                  <a:pt x="8623430" y="5217649"/>
                  <a:pt x="8622686" y="5220030"/>
                </a:cubicBezTo>
                <a:lnTo>
                  <a:pt x="8590986" y="5290575"/>
                </a:lnTo>
                <a:cubicBezTo>
                  <a:pt x="8588158" y="5297420"/>
                  <a:pt x="8585256" y="5304639"/>
                  <a:pt x="8582280" y="5312229"/>
                </a:cubicBezTo>
                <a:cubicBezTo>
                  <a:pt x="8579303" y="5319820"/>
                  <a:pt x="8576401" y="5327632"/>
                  <a:pt x="8573573" y="5335669"/>
                </a:cubicBezTo>
                <a:lnTo>
                  <a:pt x="8573126" y="5335669"/>
                </a:lnTo>
                <a:cubicBezTo>
                  <a:pt x="8570002" y="5327335"/>
                  <a:pt x="8566913" y="5319373"/>
                  <a:pt x="8563862" y="5311783"/>
                </a:cubicBezTo>
                <a:cubicBezTo>
                  <a:pt x="8560811" y="5304193"/>
                  <a:pt x="8557723" y="5296974"/>
                  <a:pt x="8554598" y="5290128"/>
                </a:cubicBezTo>
                <a:lnTo>
                  <a:pt x="8522450" y="5219137"/>
                </a:lnTo>
                <a:cubicBezTo>
                  <a:pt x="8521409" y="5217054"/>
                  <a:pt x="8520330" y="5215342"/>
                  <a:pt x="8519214" y="5214002"/>
                </a:cubicBezTo>
                <a:cubicBezTo>
                  <a:pt x="8518098" y="5212663"/>
                  <a:pt x="8516348" y="5211584"/>
                  <a:pt x="8513968" y="5210765"/>
                </a:cubicBezTo>
                <a:cubicBezTo>
                  <a:pt x="8511586" y="5209947"/>
                  <a:pt x="8508349" y="5209389"/>
                  <a:pt x="8504256" y="5209091"/>
                </a:cubicBezTo>
                <a:cubicBezTo>
                  <a:pt x="8500164" y="5208794"/>
                  <a:pt x="8494694" y="5208644"/>
                  <a:pt x="8487848" y="5208644"/>
                </a:cubicBezTo>
                <a:close/>
                <a:moveTo>
                  <a:pt x="7236650" y="5208644"/>
                </a:moveTo>
                <a:cubicBezTo>
                  <a:pt x="7229060" y="5208644"/>
                  <a:pt x="7222958" y="5208757"/>
                  <a:pt x="7218344" y="5208980"/>
                </a:cubicBezTo>
                <a:cubicBezTo>
                  <a:pt x="7213731" y="5209202"/>
                  <a:pt x="7210122" y="5209723"/>
                  <a:pt x="7207517" y="5210542"/>
                </a:cubicBezTo>
                <a:cubicBezTo>
                  <a:pt x="7204913" y="5211361"/>
                  <a:pt x="7203015" y="5212552"/>
                  <a:pt x="7201825" y="5214114"/>
                </a:cubicBezTo>
                <a:cubicBezTo>
                  <a:pt x="7200634" y="5215677"/>
                  <a:pt x="7199592" y="5217723"/>
                  <a:pt x="7198699" y="5220254"/>
                </a:cubicBezTo>
                <a:lnTo>
                  <a:pt x="7109626" y="5476536"/>
                </a:lnTo>
                <a:cubicBezTo>
                  <a:pt x="7107840" y="5481745"/>
                  <a:pt x="7106723" y="5485912"/>
                  <a:pt x="7106277" y="5489037"/>
                </a:cubicBezTo>
                <a:cubicBezTo>
                  <a:pt x="7105830" y="5492162"/>
                  <a:pt x="7106351" y="5494581"/>
                  <a:pt x="7107840" y="5496292"/>
                </a:cubicBezTo>
                <a:cubicBezTo>
                  <a:pt x="7109328" y="5498004"/>
                  <a:pt x="7112007" y="5499083"/>
                  <a:pt x="7115876" y="5499529"/>
                </a:cubicBezTo>
                <a:cubicBezTo>
                  <a:pt x="7119746" y="5499976"/>
                  <a:pt x="7125104" y="5500199"/>
                  <a:pt x="7131950" y="5500199"/>
                </a:cubicBezTo>
                <a:cubicBezTo>
                  <a:pt x="7138349" y="5500199"/>
                  <a:pt x="7143521" y="5500050"/>
                  <a:pt x="7147465" y="5499752"/>
                </a:cubicBezTo>
                <a:cubicBezTo>
                  <a:pt x="7151409" y="5499455"/>
                  <a:pt x="7154460" y="5498897"/>
                  <a:pt x="7156618" y="5498078"/>
                </a:cubicBezTo>
                <a:cubicBezTo>
                  <a:pt x="7158776" y="5497260"/>
                  <a:pt x="7160339" y="5496144"/>
                  <a:pt x="7161306" y="5494730"/>
                </a:cubicBezTo>
                <a:cubicBezTo>
                  <a:pt x="7162273" y="5493316"/>
                  <a:pt x="7163055" y="5491567"/>
                  <a:pt x="7163650" y="5489484"/>
                </a:cubicBezTo>
                <a:lnTo>
                  <a:pt x="7181956" y="5433003"/>
                </a:lnTo>
                <a:lnTo>
                  <a:pt x="7290452" y="5433003"/>
                </a:lnTo>
                <a:lnTo>
                  <a:pt x="7309874" y="5491046"/>
                </a:lnTo>
                <a:cubicBezTo>
                  <a:pt x="7310469" y="5492981"/>
                  <a:pt x="7311213" y="5494544"/>
                  <a:pt x="7312106" y="5495734"/>
                </a:cubicBezTo>
                <a:cubicBezTo>
                  <a:pt x="7312999" y="5496925"/>
                  <a:pt x="7314562" y="5497855"/>
                  <a:pt x="7316794" y="5498525"/>
                </a:cubicBezTo>
                <a:cubicBezTo>
                  <a:pt x="7319027" y="5499194"/>
                  <a:pt x="7322264" y="5499641"/>
                  <a:pt x="7326505" y="5499864"/>
                </a:cubicBezTo>
                <a:cubicBezTo>
                  <a:pt x="7330747" y="5500088"/>
                  <a:pt x="7336663" y="5500199"/>
                  <a:pt x="7344253" y="5500199"/>
                </a:cubicBezTo>
                <a:cubicBezTo>
                  <a:pt x="7351546" y="5500199"/>
                  <a:pt x="7357276" y="5500013"/>
                  <a:pt x="7361443" y="5499641"/>
                </a:cubicBezTo>
                <a:cubicBezTo>
                  <a:pt x="7365610" y="5499269"/>
                  <a:pt x="7368512" y="5498302"/>
                  <a:pt x="7370149" y="5496739"/>
                </a:cubicBezTo>
                <a:cubicBezTo>
                  <a:pt x="7371786" y="5495176"/>
                  <a:pt x="7372382" y="5492832"/>
                  <a:pt x="7371935" y="5489707"/>
                </a:cubicBezTo>
                <a:cubicBezTo>
                  <a:pt x="7371489" y="5486581"/>
                  <a:pt x="7370372" y="5482340"/>
                  <a:pt x="7368586" y="5476982"/>
                </a:cubicBezTo>
                <a:lnTo>
                  <a:pt x="7279290" y="5220923"/>
                </a:lnTo>
                <a:cubicBezTo>
                  <a:pt x="7278397" y="5218095"/>
                  <a:pt x="7277318" y="5215863"/>
                  <a:pt x="7276053" y="5214226"/>
                </a:cubicBezTo>
                <a:cubicBezTo>
                  <a:pt x="7274788" y="5212589"/>
                  <a:pt x="7272704" y="5211361"/>
                  <a:pt x="7269802" y="5210542"/>
                </a:cubicBezTo>
                <a:cubicBezTo>
                  <a:pt x="7266900" y="5209723"/>
                  <a:pt x="7262844" y="5209202"/>
                  <a:pt x="7257635" y="5208980"/>
                </a:cubicBezTo>
                <a:cubicBezTo>
                  <a:pt x="7252426" y="5208757"/>
                  <a:pt x="7245431" y="5208644"/>
                  <a:pt x="7236650" y="5208644"/>
                </a:cubicBezTo>
                <a:close/>
                <a:moveTo>
                  <a:pt x="5264976" y="5208644"/>
                </a:moveTo>
                <a:cubicBezTo>
                  <a:pt x="5257385" y="5208644"/>
                  <a:pt x="5251283" y="5208757"/>
                  <a:pt x="5246670" y="5208980"/>
                </a:cubicBezTo>
                <a:cubicBezTo>
                  <a:pt x="5242056" y="5209202"/>
                  <a:pt x="5238448" y="5209723"/>
                  <a:pt x="5235843" y="5210542"/>
                </a:cubicBezTo>
                <a:cubicBezTo>
                  <a:pt x="5233238" y="5211361"/>
                  <a:pt x="5231341" y="5212552"/>
                  <a:pt x="5230150" y="5214114"/>
                </a:cubicBezTo>
                <a:cubicBezTo>
                  <a:pt x="5228959" y="5215677"/>
                  <a:pt x="5227917" y="5217723"/>
                  <a:pt x="5227025" y="5220254"/>
                </a:cubicBezTo>
                <a:lnTo>
                  <a:pt x="5137951" y="5476536"/>
                </a:lnTo>
                <a:cubicBezTo>
                  <a:pt x="5136165" y="5481745"/>
                  <a:pt x="5135050" y="5485912"/>
                  <a:pt x="5134602" y="5489037"/>
                </a:cubicBezTo>
                <a:cubicBezTo>
                  <a:pt x="5134156" y="5492162"/>
                  <a:pt x="5134677" y="5494581"/>
                  <a:pt x="5136165" y="5496292"/>
                </a:cubicBezTo>
                <a:cubicBezTo>
                  <a:pt x="5137654" y="5498004"/>
                  <a:pt x="5140333" y="5499083"/>
                  <a:pt x="5144201" y="5499529"/>
                </a:cubicBezTo>
                <a:cubicBezTo>
                  <a:pt x="5148071" y="5499976"/>
                  <a:pt x="5153430" y="5500199"/>
                  <a:pt x="5160275" y="5500199"/>
                </a:cubicBezTo>
                <a:cubicBezTo>
                  <a:pt x="5166676" y="5500199"/>
                  <a:pt x="5171847" y="5500050"/>
                  <a:pt x="5175791" y="5499752"/>
                </a:cubicBezTo>
                <a:cubicBezTo>
                  <a:pt x="5179734" y="5499455"/>
                  <a:pt x="5182786" y="5498897"/>
                  <a:pt x="5184944" y="5498078"/>
                </a:cubicBezTo>
                <a:cubicBezTo>
                  <a:pt x="5187102" y="5497260"/>
                  <a:pt x="5188664" y="5496144"/>
                  <a:pt x="5189631" y="5494730"/>
                </a:cubicBezTo>
                <a:cubicBezTo>
                  <a:pt x="5190600" y="5493316"/>
                  <a:pt x="5191380" y="5491567"/>
                  <a:pt x="5191975" y="5489484"/>
                </a:cubicBezTo>
                <a:lnTo>
                  <a:pt x="5210281" y="5433003"/>
                </a:lnTo>
                <a:lnTo>
                  <a:pt x="5318777" y="5433003"/>
                </a:lnTo>
                <a:lnTo>
                  <a:pt x="5338200" y="5491046"/>
                </a:lnTo>
                <a:cubicBezTo>
                  <a:pt x="5338795" y="5492981"/>
                  <a:pt x="5339539" y="5494544"/>
                  <a:pt x="5340432" y="5495734"/>
                </a:cubicBezTo>
                <a:cubicBezTo>
                  <a:pt x="5341325" y="5496925"/>
                  <a:pt x="5342887" y="5497855"/>
                  <a:pt x="5345120" y="5498525"/>
                </a:cubicBezTo>
                <a:cubicBezTo>
                  <a:pt x="5347353" y="5499194"/>
                  <a:pt x="5350589" y="5499641"/>
                  <a:pt x="5354831" y="5499864"/>
                </a:cubicBezTo>
                <a:cubicBezTo>
                  <a:pt x="5359072" y="5500088"/>
                  <a:pt x="5364988" y="5500199"/>
                  <a:pt x="5372578" y="5500199"/>
                </a:cubicBezTo>
                <a:cubicBezTo>
                  <a:pt x="5379871" y="5500199"/>
                  <a:pt x="5385602" y="5500013"/>
                  <a:pt x="5389768" y="5499641"/>
                </a:cubicBezTo>
                <a:cubicBezTo>
                  <a:pt x="5393935" y="5499269"/>
                  <a:pt x="5396837" y="5498302"/>
                  <a:pt x="5398475" y="5496739"/>
                </a:cubicBezTo>
                <a:cubicBezTo>
                  <a:pt x="5400112" y="5495176"/>
                  <a:pt x="5400707" y="5492832"/>
                  <a:pt x="5400261" y="5489707"/>
                </a:cubicBezTo>
                <a:cubicBezTo>
                  <a:pt x="5399815" y="5486581"/>
                  <a:pt x="5398699" y="5482340"/>
                  <a:pt x="5396912" y="5476982"/>
                </a:cubicBezTo>
                <a:lnTo>
                  <a:pt x="5307615" y="5220923"/>
                </a:lnTo>
                <a:cubicBezTo>
                  <a:pt x="5306723" y="5218095"/>
                  <a:pt x="5305644" y="5215863"/>
                  <a:pt x="5304378" y="5214226"/>
                </a:cubicBezTo>
                <a:cubicBezTo>
                  <a:pt x="5303113" y="5212589"/>
                  <a:pt x="5301029" y="5211361"/>
                  <a:pt x="5298127" y="5210542"/>
                </a:cubicBezTo>
                <a:cubicBezTo>
                  <a:pt x="5295226" y="5209723"/>
                  <a:pt x="5291169" y="5209202"/>
                  <a:pt x="5285960" y="5208980"/>
                </a:cubicBezTo>
                <a:cubicBezTo>
                  <a:pt x="5280752" y="5208757"/>
                  <a:pt x="5273757" y="5208644"/>
                  <a:pt x="5264976" y="5208644"/>
                </a:cubicBezTo>
                <a:close/>
                <a:moveTo>
                  <a:pt x="4370594" y="5208644"/>
                </a:moveTo>
                <a:cubicBezTo>
                  <a:pt x="4364938" y="5208644"/>
                  <a:pt x="4360249" y="5208868"/>
                  <a:pt x="4356529" y="5209315"/>
                </a:cubicBezTo>
                <a:cubicBezTo>
                  <a:pt x="4352808" y="5209761"/>
                  <a:pt x="4349795" y="5210356"/>
                  <a:pt x="4347487" y="5211101"/>
                </a:cubicBezTo>
                <a:cubicBezTo>
                  <a:pt x="4345180" y="5211844"/>
                  <a:pt x="4343544" y="5212812"/>
                  <a:pt x="4342576" y="5214002"/>
                </a:cubicBezTo>
                <a:cubicBezTo>
                  <a:pt x="4341609" y="5215193"/>
                  <a:pt x="4341125" y="5216533"/>
                  <a:pt x="4341125" y="5218021"/>
                </a:cubicBezTo>
                <a:lnTo>
                  <a:pt x="4341125" y="5490823"/>
                </a:lnTo>
                <a:cubicBezTo>
                  <a:pt x="4341125" y="5492311"/>
                  <a:pt x="4341609" y="5493651"/>
                  <a:pt x="4342576" y="5494841"/>
                </a:cubicBezTo>
                <a:cubicBezTo>
                  <a:pt x="4343544" y="5496032"/>
                  <a:pt x="4345143" y="5496999"/>
                  <a:pt x="4347376" y="5497744"/>
                </a:cubicBezTo>
                <a:cubicBezTo>
                  <a:pt x="4349608" y="5498488"/>
                  <a:pt x="4352622" y="5499083"/>
                  <a:pt x="4356418" y="5499529"/>
                </a:cubicBezTo>
                <a:cubicBezTo>
                  <a:pt x="4360212" y="5499976"/>
                  <a:pt x="4364938" y="5500199"/>
                  <a:pt x="4370594" y="5500199"/>
                </a:cubicBezTo>
                <a:cubicBezTo>
                  <a:pt x="4376398" y="5500199"/>
                  <a:pt x="4381160" y="5499976"/>
                  <a:pt x="4384880" y="5499529"/>
                </a:cubicBezTo>
                <a:cubicBezTo>
                  <a:pt x="4388601" y="5499083"/>
                  <a:pt x="4391578" y="5498488"/>
                  <a:pt x="4393811" y="5497744"/>
                </a:cubicBezTo>
                <a:cubicBezTo>
                  <a:pt x="4396042" y="5496999"/>
                  <a:pt x="4397643" y="5496032"/>
                  <a:pt x="4398610" y="5494841"/>
                </a:cubicBezTo>
                <a:cubicBezTo>
                  <a:pt x="4399577" y="5493651"/>
                  <a:pt x="4400062" y="5492311"/>
                  <a:pt x="4400062" y="5490823"/>
                </a:cubicBezTo>
                <a:lnTo>
                  <a:pt x="4400062" y="5218021"/>
                </a:lnTo>
                <a:cubicBezTo>
                  <a:pt x="4400062" y="5216533"/>
                  <a:pt x="4399577" y="5215193"/>
                  <a:pt x="4398610" y="5214002"/>
                </a:cubicBezTo>
                <a:cubicBezTo>
                  <a:pt x="4397643" y="5212812"/>
                  <a:pt x="4396042" y="5211844"/>
                  <a:pt x="4393811" y="5211101"/>
                </a:cubicBezTo>
                <a:cubicBezTo>
                  <a:pt x="4391578" y="5210356"/>
                  <a:pt x="4388601" y="5209761"/>
                  <a:pt x="4384880" y="5209315"/>
                </a:cubicBezTo>
                <a:cubicBezTo>
                  <a:pt x="4381160" y="5208868"/>
                  <a:pt x="4376398" y="5208644"/>
                  <a:pt x="4370594" y="5208644"/>
                </a:cubicBezTo>
                <a:close/>
                <a:moveTo>
                  <a:pt x="3912426" y="5208644"/>
                </a:moveTo>
                <a:cubicBezTo>
                  <a:pt x="3904836" y="5208644"/>
                  <a:pt x="3898734" y="5208757"/>
                  <a:pt x="3894120" y="5208980"/>
                </a:cubicBezTo>
                <a:cubicBezTo>
                  <a:pt x="3889507" y="5209202"/>
                  <a:pt x="3885897" y="5209723"/>
                  <a:pt x="3883292" y="5210542"/>
                </a:cubicBezTo>
                <a:cubicBezTo>
                  <a:pt x="3880688" y="5211361"/>
                  <a:pt x="3878791" y="5212552"/>
                  <a:pt x="3877600" y="5214114"/>
                </a:cubicBezTo>
                <a:cubicBezTo>
                  <a:pt x="3876410" y="5215677"/>
                  <a:pt x="3875368" y="5217723"/>
                  <a:pt x="3874475" y="5220254"/>
                </a:cubicBezTo>
                <a:lnTo>
                  <a:pt x="3785401" y="5476536"/>
                </a:lnTo>
                <a:cubicBezTo>
                  <a:pt x="3783615" y="5481745"/>
                  <a:pt x="3782499" y="5485912"/>
                  <a:pt x="3782052" y="5489037"/>
                </a:cubicBezTo>
                <a:cubicBezTo>
                  <a:pt x="3781606" y="5492162"/>
                  <a:pt x="3782127" y="5494581"/>
                  <a:pt x="3783615" y="5496292"/>
                </a:cubicBezTo>
                <a:cubicBezTo>
                  <a:pt x="3785103" y="5498004"/>
                  <a:pt x="3787782" y="5499083"/>
                  <a:pt x="3791652" y="5499529"/>
                </a:cubicBezTo>
                <a:cubicBezTo>
                  <a:pt x="3795521" y="5499976"/>
                  <a:pt x="3800879" y="5500199"/>
                  <a:pt x="3807725" y="5500199"/>
                </a:cubicBezTo>
                <a:cubicBezTo>
                  <a:pt x="3814125" y="5500199"/>
                  <a:pt x="3819296" y="5500050"/>
                  <a:pt x="3823240" y="5499752"/>
                </a:cubicBezTo>
                <a:cubicBezTo>
                  <a:pt x="3827185" y="5499455"/>
                  <a:pt x="3830235" y="5498897"/>
                  <a:pt x="3832393" y="5498078"/>
                </a:cubicBezTo>
                <a:cubicBezTo>
                  <a:pt x="3834551" y="5497260"/>
                  <a:pt x="3836114" y="5496144"/>
                  <a:pt x="3837082" y="5494730"/>
                </a:cubicBezTo>
                <a:cubicBezTo>
                  <a:pt x="3838049" y="5493316"/>
                  <a:pt x="3838831" y="5491567"/>
                  <a:pt x="3839426" y="5489484"/>
                </a:cubicBezTo>
                <a:lnTo>
                  <a:pt x="3857732" y="5433003"/>
                </a:lnTo>
                <a:lnTo>
                  <a:pt x="3966227" y="5433003"/>
                </a:lnTo>
                <a:lnTo>
                  <a:pt x="3985649" y="5491046"/>
                </a:lnTo>
                <a:cubicBezTo>
                  <a:pt x="3986245" y="5492981"/>
                  <a:pt x="3986989" y="5494544"/>
                  <a:pt x="3987881" y="5495734"/>
                </a:cubicBezTo>
                <a:cubicBezTo>
                  <a:pt x="3988775" y="5496925"/>
                  <a:pt x="3990337" y="5497855"/>
                  <a:pt x="3992569" y="5498525"/>
                </a:cubicBezTo>
                <a:cubicBezTo>
                  <a:pt x="3994802" y="5499194"/>
                  <a:pt x="3998039" y="5499641"/>
                  <a:pt x="4002281" y="5499864"/>
                </a:cubicBezTo>
                <a:cubicBezTo>
                  <a:pt x="4006522" y="5500088"/>
                  <a:pt x="4012439" y="5500199"/>
                  <a:pt x="4020029" y="5500199"/>
                </a:cubicBezTo>
                <a:cubicBezTo>
                  <a:pt x="4027321" y="5500199"/>
                  <a:pt x="4033051" y="5500013"/>
                  <a:pt x="4037218" y="5499641"/>
                </a:cubicBezTo>
                <a:cubicBezTo>
                  <a:pt x="4041385" y="5499269"/>
                  <a:pt x="4044288" y="5498302"/>
                  <a:pt x="4045925" y="5496739"/>
                </a:cubicBezTo>
                <a:cubicBezTo>
                  <a:pt x="4047562" y="5495176"/>
                  <a:pt x="4048157" y="5492832"/>
                  <a:pt x="4047710" y="5489707"/>
                </a:cubicBezTo>
                <a:cubicBezTo>
                  <a:pt x="4047264" y="5486581"/>
                  <a:pt x="4046148" y="5482340"/>
                  <a:pt x="4044362" y="5476982"/>
                </a:cubicBezTo>
                <a:lnTo>
                  <a:pt x="3955065" y="5220923"/>
                </a:lnTo>
                <a:cubicBezTo>
                  <a:pt x="3954172" y="5218095"/>
                  <a:pt x="3953093" y="5215863"/>
                  <a:pt x="3951828" y="5214226"/>
                </a:cubicBezTo>
                <a:cubicBezTo>
                  <a:pt x="3950563" y="5212589"/>
                  <a:pt x="3948480" y="5211361"/>
                  <a:pt x="3945578" y="5210542"/>
                </a:cubicBezTo>
                <a:cubicBezTo>
                  <a:pt x="3942675" y="5209723"/>
                  <a:pt x="3938620" y="5209202"/>
                  <a:pt x="3933410" y="5208980"/>
                </a:cubicBezTo>
                <a:cubicBezTo>
                  <a:pt x="3928202" y="5208757"/>
                  <a:pt x="3921207" y="5208644"/>
                  <a:pt x="3912426" y="5208644"/>
                </a:cubicBezTo>
                <a:close/>
                <a:moveTo>
                  <a:pt x="3551443" y="5208644"/>
                </a:moveTo>
                <a:cubicBezTo>
                  <a:pt x="3545788" y="5208644"/>
                  <a:pt x="3541062" y="5208868"/>
                  <a:pt x="3537267" y="5209315"/>
                </a:cubicBezTo>
                <a:cubicBezTo>
                  <a:pt x="3533472" y="5209761"/>
                  <a:pt x="3530459" y="5210356"/>
                  <a:pt x="3528226" y="5211101"/>
                </a:cubicBezTo>
                <a:cubicBezTo>
                  <a:pt x="3525994" y="5211844"/>
                  <a:pt x="3524394" y="5212812"/>
                  <a:pt x="3523427" y="5214002"/>
                </a:cubicBezTo>
                <a:cubicBezTo>
                  <a:pt x="3522459" y="5215193"/>
                  <a:pt x="3521975" y="5216533"/>
                  <a:pt x="3521975" y="5218021"/>
                </a:cubicBezTo>
                <a:lnTo>
                  <a:pt x="3521975" y="5490823"/>
                </a:lnTo>
                <a:cubicBezTo>
                  <a:pt x="3521975" y="5492311"/>
                  <a:pt x="3522459" y="5493651"/>
                  <a:pt x="3523427" y="5494841"/>
                </a:cubicBezTo>
                <a:cubicBezTo>
                  <a:pt x="3524394" y="5496032"/>
                  <a:pt x="3525994" y="5496999"/>
                  <a:pt x="3528226" y="5497744"/>
                </a:cubicBezTo>
                <a:cubicBezTo>
                  <a:pt x="3530459" y="5498488"/>
                  <a:pt x="3533472" y="5499083"/>
                  <a:pt x="3537267" y="5499529"/>
                </a:cubicBezTo>
                <a:cubicBezTo>
                  <a:pt x="3541062" y="5499976"/>
                  <a:pt x="3545788" y="5500199"/>
                  <a:pt x="3551443" y="5500199"/>
                </a:cubicBezTo>
                <a:cubicBezTo>
                  <a:pt x="3557248" y="5500199"/>
                  <a:pt x="3562010" y="5499976"/>
                  <a:pt x="3565731" y="5499529"/>
                </a:cubicBezTo>
                <a:cubicBezTo>
                  <a:pt x="3569451" y="5499083"/>
                  <a:pt x="3572428" y="5498488"/>
                  <a:pt x="3574661" y="5497744"/>
                </a:cubicBezTo>
                <a:cubicBezTo>
                  <a:pt x="3576893" y="5496999"/>
                  <a:pt x="3578456" y="5496032"/>
                  <a:pt x="3579349" y="5494841"/>
                </a:cubicBezTo>
                <a:cubicBezTo>
                  <a:pt x="3580242" y="5493651"/>
                  <a:pt x="3580688" y="5492311"/>
                  <a:pt x="3580688" y="5490823"/>
                </a:cubicBezTo>
                <a:lnTo>
                  <a:pt x="3580688" y="5374067"/>
                </a:lnTo>
                <a:lnTo>
                  <a:pt x="3688737" y="5374067"/>
                </a:lnTo>
                <a:lnTo>
                  <a:pt x="3688737" y="5490823"/>
                </a:lnTo>
                <a:cubicBezTo>
                  <a:pt x="3688737" y="5492311"/>
                  <a:pt x="3689221" y="5493651"/>
                  <a:pt x="3690188" y="5494841"/>
                </a:cubicBezTo>
                <a:cubicBezTo>
                  <a:pt x="3691156" y="5496032"/>
                  <a:pt x="3692718" y="5496999"/>
                  <a:pt x="3694876" y="5497744"/>
                </a:cubicBezTo>
                <a:cubicBezTo>
                  <a:pt x="3697034" y="5498488"/>
                  <a:pt x="3700011" y="5499083"/>
                  <a:pt x="3703806" y="5499529"/>
                </a:cubicBezTo>
                <a:cubicBezTo>
                  <a:pt x="3707601" y="5499976"/>
                  <a:pt x="3712401" y="5500199"/>
                  <a:pt x="3718205" y="5500199"/>
                </a:cubicBezTo>
                <a:cubicBezTo>
                  <a:pt x="3723861" y="5500199"/>
                  <a:pt x="3728549" y="5499976"/>
                  <a:pt x="3732269" y="5499529"/>
                </a:cubicBezTo>
                <a:cubicBezTo>
                  <a:pt x="3735990" y="5499083"/>
                  <a:pt x="3738967" y="5498488"/>
                  <a:pt x="3741199" y="5497744"/>
                </a:cubicBezTo>
                <a:cubicBezTo>
                  <a:pt x="3743432" y="5496999"/>
                  <a:pt x="3745032" y="5496032"/>
                  <a:pt x="3745999" y="5494841"/>
                </a:cubicBezTo>
                <a:cubicBezTo>
                  <a:pt x="3746966" y="5493651"/>
                  <a:pt x="3747450" y="5492311"/>
                  <a:pt x="3747450" y="5490823"/>
                </a:cubicBezTo>
                <a:lnTo>
                  <a:pt x="3747450" y="5218021"/>
                </a:lnTo>
                <a:cubicBezTo>
                  <a:pt x="3747450" y="5216533"/>
                  <a:pt x="3746966" y="5215193"/>
                  <a:pt x="3745999" y="5214002"/>
                </a:cubicBezTo>
                <a:cubicBezTo>
                  <a:pt x="3745032" y="5212812"/>
                  <a:pt x="3743432" y="5211844"/>
                  <a:pt x="3741199" y="5211101"/>
                </a:cubicBezTo>
                <a:cubicBezTo>
                  <a:pt x="3738967" y="5210356"/>
                  <a:pt x="3735990" y="5209761"/>
                  <a:pt x="3732269" y="5209315"/>
                </a:cubicBezTo>
                <a:cubicBezTo>
                  <a:pt x="3728549" y="5208868"/>
                  <a:pt x="3723861" y="5208644"/>
                  <a:pt x="3718205" y="5208644"/>
                </a:cubicBezTo>
                <a:cubicBezTo>
                  <a:pt x="3712401" y="5208644"/>
                  <a:pt x="3707601" y="5208868"/>
                  <a:pt x="3703806" y="5209315"/>
                </a:cubicBezTo>
                <a:cubicBezTo>
                  <a:pt x="3700011" y="5209761"/>
                  <a:pt x="3697034" y="5210356"/>
                  <a:pt x="3694876" y="5211101"/>
                </a:cubicBezTo>
                <a:cubicBezTo>
                  <a:pt x="3692718" y="5211844"/>
                  <a:pt x="3691156" y="5212812"/>
                  <a:pt x="3690188" y="5214002"/>
                </a:cubicBezTo>
                <a:cubicBezTo>
                  <a:pt x="3689221" y="5215193"/>
                  <a:pt x="3688737" y="5216533"/>
                  <a:pt x="3688737" y="5218021"/>
                </a:cubicBezTo>
                <a:lnTo>
                  <a:pt x="3688737" y="5324061"/>
                </a:lnTo>
                <a:lnTo>
                  <a:pt x="3580688" y="5324061"/>
                </a:lnTo>
                <a:lnTo>
                  <a:pt x="3580688" y="5218021"/>
                </a:lnTo>
                <a:cubicBezTo>
                  <a:pt x="3580688" y="5216533"/>
                  <a:pt x="3580242" y="5215193"/>
                  <a:pt x="3579349" y="5214002"/>
                </a:cubicBezTo>
                <a:cubicBezTo>
                  <a:pt x="3578456" y="5212812"/>
                  <a:pt x="3576893" y="5211844"/>
                  <a:pt x="3574661" y="5211101"/>
                </a:cubicBezTo>
                <a:cubicBezTo>
                  <a:pt x="3572428" y="5210356"/>
                  <a:pt x="3569451" y="5209761"/>
                  <a:pt x="3565731" y="5209315"/>
                </a:cubicBezTo>
                <a:cubicBezTo>
                  <a:pt x="3562010" y="5208868"/>
                  <a:pt x="3557248" y="5208644"/>
                  <a:pt x="3551443" y="5208644"/>
                </a:cubicBezTo>
                <a:close/>
                <a:moveTo>
                  <a:pt x="2818018" y="5208644"/>
                </a:moveTo>
                <a:cubicBezTo>
                  <a:pt x="2812363" y="5208644"/>
                  <a:pt x="2807638" y="5208868"/>
                  <a:pt x="2803842" y="5209315"/>
                </a:cubicBezTo>
                <a:cubicBezTo>
                  <a:pt x="2800047" y="5209761"/>
                  <a:pt x="2797034" y="5210356"/>
                  <a:pt x="2794801" y="5211101"/>
                </a:cubicBezTo>
                <a:cubicBezTo>
                  <a:pt x="2792569" y="5211844"/>
                  <a:pt x="2790969" y="5212812"/>
                  <a:pt x="2790002" y="5214002"/>
                </a:cubicBezTo>
                <a:cubicBezTo>
                  <a:pt x="2789034" y="5215193"/>
                  <a:pt x="2788550" y="5216533"/>
                  <a:pt x="2788550" y="5218021"/>
                </a:cubicBezTo>
                <a:lnTo>
                  <a:pt x="2788550" y="5480331"/>
                </a:lnTo>
                <a:cubicBezTo>
                  <a:pt x="2788550" y="5486879"/>
                  <a:pt x="2790224" y="5491604"/>
                  <a:pt x="2793573" y="5494507"/>
                </a:cubicBezTo>
                <a:cubicBezTo>
                  <a:pt x="2796922" y="5497409"/>
                  <a:pt x="2801052" y="5498860"/>
                  <a:pt x="2805963" y="5498860"/>
                </a:cubicBezTo>
                <a:lnTo>
                  <a:pt x="2938346" y="5498860"/>
                </a:lnTo>
                <a:cubicBezTo>
                  <a:pt x="2939834" y="5498860"/>
                  <a:pt x="2941136" y="5498413"/>
                  <a:pt x="2942252" y="5497520"/>
                </a:cubicBezTo>
                <a:cubicBezTo>
                  <a:pt x="2943369" y="5496627"/>
                  <a:pt x="2944299" y="5495176"/>
                  <a:pt x="2945043" y="5493167"/>
                </a:cubicBezTo>
                <a:cubicBezTo>
                  <a:pt x="2945787" y="5491158"/>
                  <a:pt x="2946345" y="5488628"/>
                  <a:pt x="2946717" y="5485577"/>
                </a:cubicBezTo>
                <a:cubicBezTo>
                  <a:pt x="2947090" y="5482526"/>
                  <a:pt x="2947275" y="5478768"/>
                  <a:pt x="2947275" y="5474303"/>
                </a:cubicBezTo>
                <a:cubicBezTo>
                  <a:pt x="2947275" y="5469838"/>
                  <a:pt x="2947090" y="5466080"/>
                  <a:pt x="2946717" y="5463029"/>
                </a:cubicBezTo>
                <a:cubicBezTo>
                  <a:pt x="2946345" y="5459978"/>
                  <a:pt x="2945787" y="5457523"/>
                  <a:pt x="2945043" y="5455662"/>
                </a:cubicBezTo>
                <a:cubicBezTo>
                  <a:pt x="2944299" y="5453802"/>
                  <a:pt x="2943369" y="5452462"/>
                  <a:pt x="2942252" y="5451644"/>
                </a:cubicBezTo>
                <a:cubicBezTo>
                  <a:pt x="2941136" y="5450825"/>
                  <a:pt x="2939834" y="5450416"/>
                  <a:pt x="2938346" y="5450416"/>
                </a:cubicBezTo>
                <a:lnTo>
                  <a:pt x="2847486" y="5450416"/>
                </a:lnTo>
                <a:lnTo>
                  <a:pt x="2847486" y="5218021"/>
                </a:lnTo>
                <a:cubicBezTo>
                  <a:pt x="2847486" y="5216533"/>
                  <a:pt x="2847002" y="5215193"/>
                  <a:pt x="2846035" y="5214002"/>
                </a:cubicBezTo>
                <a:cubicBezTo>
                  <a:pt x="2845068" y="5212812"/>
                  <a:pt x="2843468" y="5211844"/>
                  <a:pt x="2841236" y="5211101"/>
                </a:cubicBezTo>
                <a:cubicBezTo>
                  <a:pt x="2839003" y="5210356"/>
                  <a:pt x="2836026" y="5209761"/>
                  <a:pt x="2832306" y="5209315"/>
                </a:cubicBezTo>
                <a:cubicBezTo>
                  <a:pt x="2828585" y="5208868"/>
                  <a:pt x="2823823" y="5208644"/>
                  <a:pt x="2818018" y="5208644"/>
                </a:cubicBezTo>
                <a:close/>
                <a:moveTo>
                  <a:pt x="2694193" y="5208644"/>
                </a:moveTo>
                <a:cubicBezTo>
                  <a:pt x="2688538" y="5208644"/>
                  <a:pt x="2683849" y="5208868"/>
                  <a:pt x="2680129" y="5209315"/>
                </a:cubicBezTo>
                <a:cubicBezTo>
                  <a:pt x="2676408" y="5209761"/>
                  <a:pt x="2673395" y="5210356"/>
                  <a:pt x="2671088" y="5211101"/>
                </a:cubicBezTo>
                <a:cubicBezTo>
                  <a:pt x="2668781" y="5211844"/>
                  <a:pt x="2667144" y="5212812"/>
                  <a:pt x="2666176" y="5214002"/>
                </a:cubicBezTo>
                <a:cubicBezTo>
                  <a:pt x="2665209" y="5215193"/>
                  <a:pt x="2664725" y="5216533"/>
                  <a:pt x="2664725" y="5218021"/>
                </a:cubicBezTo>
                <a:lnTo>
                  <a:pt x="2664725" y="5490823"/>
                </a:lnTo>
                <a:cubicBezTo>
                  <a:pt x="2664725" y="5492311"/>
                  <a:pt x="2665209" y="5493651"/>
                  <a:pt x="2666176" y="5494841"/>
                </a:cubicBezTo>
                <a:cubicBezTo>
                  <a:pt x="2667144" y="5496032"/>
                  <a:pt x="2668743" y="5496999"/>
                  <a:pt x="2670976" y="5497744"/>
                </a:cubicBezTo>
                <a:cubicBezTo>
                  <a:pt x="2673209" y="5498488"/>
                  <a:pt x="2676222" y="5499083"/>
                  <a:pt x="2680018" y="5499529"/>
                </a:cubicBezTo>
                <a:cubicBezTo>
                  <a:pt x="2683813" y="5499976"/>
                  <a:pt x="2688538" y="5500199"/>
                  <a:pt x="2694193" y="5500199"/>
                </a:cubicBezTo>
                <a:cubicBezTo>
                  <a:pt x="2699998" y="5500199"/>
                  <a:pt x="2704760" y="5499976"/>
                  <a:pt x="2708481" y="5499529"/>
                </a:cubicBezTo>
                <a:cubicBezTo>
                  <a:pt x="2712202" y="5499083"/>
                  <a:pt x="2715178" y="5498488"/>
                  <a:pt x="2717411" y="5497744"/>
                </a:cubicBezTo>
                <a:cubicBezTo>
                  <a:pt x="2719643" y="5496999"/>
                  <a:pt x="2721243" y="5496032"/>
                  <a:pt x="2722210" y="5494841"/>
                </a:cubicBezTo>
                <a:cubicBezTo>
                  <a:pt x="2723177" y="5493651"/>
                  <a:pt x="2723661" y="5492311"/>
                  <a:pt x="2723661" y="5490823"/>
                </a:cubicBezTo>
                <a:lnTo>
                  <a:pt x="2723661" y="5218021"/>
                </a:lnTo>
                <a:cubicBezTo>
                  <a:pt x="2723661" y="5216533"/>
                  <a:pt x="2723177" y="5215193"/>
                  <a:pt x="2722210" y="5214002"/>
                </a:cubicBezTo>
                <a:cubicBezTo>
                  <a:pt x="2721243" y="5212812"/>
                  <a:pt x="2719643" y="5211844"/>
                  <a:pt x="2717411" y="5211101"/>
                </a:cubicBezTo>
                <a:cubicBezTo>
                  <a:pt x="2715178" y="5210356"/>
                  <a:pt x="2712202" y="5209761"/>
                  <a:pt x="2708481" y="5209315"/>
                </a:cubicBezTo>
                <a:cubicBezTo>
                  <a:pt x="2704760" y="5208868"/>
                  <a:pt x="2699998" y="5208644"/>
                  <a:pt x="2694193" y="5208644"/>
                </a:cubicBezTo>
                <a:close/>
                <a:moveTo>
                  <a:pt x="7533935" y="5205073"/>
                </a:moveTo>
                <a:cubicBezTo>
                  <a:pt x="7511164" y="5205073"/>
                  <a:pt x="7490514" y="5208570"/>
                  <a:pt x="7471985" y="5215565"/>
                </a:cubicBezTo>
                <a:cubicBezTo>
                  <a:pt x="7453456" y="5222560"/>
                  <a:pt x="7437643" y="5232643"/>
                  <a:pt x="7424546" y="5245815"/>
                </a:cubicBezTo>
                <a:cubicBezTo>
                  <a:pt x="7411449" y="5258986"/>
                  <a:pt x="7401329" y="5274985"/>
                  <a:pt x="7394185" y="5293812"/>
                </a:cubicBezTo>
                <a:cubicBezTo>
                  <a:pt x="7387041" y="5312639"/>
                  <a:pt x="7383469" y="5333884"/>
                  <a:pt x="7383469" y="5357547"/>
                </a:cubicBezTo>
                <a:cubicBezTo>
                  <a:pt x="7383469" y="5380467"/>
                  <a:pt x="7386818" y="5400968"/>
                  <a:pt x="7393515" y="5419050"/>
                </a:cubicBezTo>
                <a:cubicBezTo>
                  <a:pt x="7400212" y="5437133"/>
                  <a:pt x="7409886" y="5452462"/>
                  <a:pt x="7422537" y="5465039"/>
                </a:cubicBezTo>
                <a:cubicBezTo>
                  <a:pt x="7435187" y="5477615"/>
                  <a:pt x="7450628" y="5487214"/>
                  <a:pt x="7468859" y="5493837"/>
                </a:cubicBezTo>
                <a:cubicBezTo>
                  <a:pt x="7487091" y="5500460"/>
                  <a:pt x="7507741" y="5503771"/>
                  <a:pt x="7530809" y="5503771"/>
                </a:cubicBezTo>
                <a:cubicBezTo>
                  <a:pt x="7538697" y="5503771"/>
                  <a:pt x="7546548" y="5503399"/>
                  <a:pt x="7554361" y="5502655"/>
                </a:cubicBezTo>
                <a:cubicBezTo>
                  <a:pt x="7562175" y="5501910"/>
                  <a:pt x="7569914" y="5500794"/>
                  <a:pt x="7577578" y="5499306"/>
                </a:cubicBezTo>
                <a:cubicBezTo>
                  <a:pt x="7585243" y="5497818"/>
                  <a:pt x="7592647" y="5496032"/>
                  <a:pt x="7599791" y="5493948"/>
                </a:cubicBezTo>
                <a:cubicBezTo>
                  <a:pt x="7606935" y="5491865"/>
                  <a:pt x="7612925" y="5489856"/>
                  <a:pt x="7617762" y="5487921"/>
                </a:cubicBezTo>
                <a:cubicBezTo>
                  <a:pt x="7622599" y="5485986"/>
                  <a:pt x="7625799" y="5483344"/>
                  <a:pt x="7627361" y="5479996"/>
                </a:cubicBezTo>
                <a:cubicBezTo>
                  <a:pt x="7628924" y="5476647"/>
                  <a:pt x="7629705" y="5472740"/>
                  <a:pt x="7629705" y="5468276"/>
                </a:cubicBezTo>
                <a:lnTo>
                  <a:pt x="7629705" y="5353306"/>
                </a:lnTo>
                <a:cubicBezTo>
                  <a:pt x="7629705" y="5350329"/>
                  <a:pt x="7629333" y="5347688"/>
                  <a:pt x="7628589" y="5345381"/>
                </a:cubicBezTo>
                <a:cubicBezTo>
                  <a:pt x="7627845" y="5343074"/>
                  <a:pt x="7626766" y="5341102"/>
                  <a:pt x="7625352" y="5339465"/>
                </a:cubicBezTo>
                <a:cubicBezTo>
                  <a:pt x="7623938" y="5337828"/>
                  <a:pt x="7622301" y="5336600"/>
                  <a:pt x="7620441" y="5335781"/>
                </a:cubicBezTo>
                <a:cubicBezTo>
                  <a:pt x="7618581" y="5334963"/>
                  <a:pt x="7616460" y="5334553"/>
                  <a:pt x="7614078" y="5334553"/>
                </a:cubicBezTo>
                <a:lnTo>
                  <a:pt x="7516522" y="5334553"/>
                </a:lnTo>
                <a:cubicBezTo>
                  <a:pt x="7515182" y="5334553"/>
                  <a:pt x="7513992" y="5334963"/>
                  <a:pt x="7512950" y="5335781"/>
                </a:cubicBezTo>
                <a:cubicBezTo>
                  <a:pt x="7511908" y="5336600"/>
                  <a:pt x="7511015" y="5337864"/>
                  <a:pt x="7510271" y="5339576"/>
                </a:cubicBezTo>
                <a:cubicBezTo>
                  <a:pt x="7509527" y="5341288"/>
                  <a:pt x="7508969" y="5343558"/>
                  <a:pt x="7508597" y="5346385"/>
                </a:cubicBezTo>
                <a:cubicBezTo>
                  <a:pt x="7508224" y="5349213"/>
                  <a:pt x="7508038" y="5352711"/>
                  <a:pt x="7508038" y="5356878"/>
                </a:cubicBezTo>
                <a:cubicBezTo>
                  <a:pt x="7508038" y="5364914"/>
                  <a:pt x="7508783" y="5370607"/>
                  <a:pt x="7510271" y="5373956"/>
                </a:cubicBezTo>
                <a:cubicBezTo>
                  <a:pt x="7511759" y="5377304"/>
                  <a:pt x="7513843" y="5378979"/>
                  <a:pt x="7516522" y="5378979"/>
                </a:cubicBezTo>
                <a:lnTo>
                  <a:pt x="7571216" y="5378979"/>
                </a:lnTo>
                <a:lnTo>
                  <a:pt x="7571216" y="5445951"/>
                </a:lnTo>
                <a:cubicBezTo>
                  <a:pt x="7565709" y="5448928"/>
                  <a:pt x="7559756" y="5451160"/>
                  <a:pt x="7553357" y="5452649"/>
                </a:cubicBezTo>
                <a:cubicBezTo>
                  <a:pt x="7546957" y="5454136"/>
                  <a:pt x="7540483" y="5454881"/>
                  <a:pt x="7533935" y="5454881"/>
                </a:cubicBezTo>
                <a:cubicBezTo>
                  <a:pt x="7520540" y="5454881"/>
                  <a:pt x="7508299" y="5452723"/>
                  <a:pt x="7497211" y="5448407"/>
                </a:cubicBezTo>
                <a:cubicBezTo>
                  <a:pt x="7486123" y="5444091"/>
                  <a:pt x="7476636" y="5437691"/>
                  <a:pt x="7468748" y="5429208"/>
                </a:cubicBezTo>
                <a:cubicBezTo>
                  <a:pt x="7460860" y="5420724"/>
                  <a:pt x="7454721" y="5410195"/>
                  <a:pt x="7450330" y="5397619"/>
                </a:cubicBezTo>
                <a:cubicBezTo>
                  <a:pt x="7445940" y="5385043"/>
                  <a:pt x="7443745" y="5370495"/>
                  <a:pt x="7443745" y="5353976"/>
                </a:cubicBezTo>
                <a:cubicBezTo>
                  <a:pt x="7443745" y="5338944"/>
                  <a:pt x="7445903" y="5325215"/>
                  <a:pt x="7450219" y="5312787"/>
                </a:cubicBezTo>
                <a:cubicBezTo>
                  <a:pt x="7454535" y="5300360"/>
                  <a:pt x="7460711" y="5289719"/>
                  <a:pt x="7468748" y="5280864"/>
                </a:cubicBezTo>
                <a:cubicBezTo>
                  <a:pt x="7476785" y="5272008"/>
                  <a:pt x="7486458" y="5265162"/>
                  <a:pt x="7497769" y="5260325"/>
                </a:cubicBezTo>
                <a:cubicBezTo>
                  <a:pt x="7509080" y="5255489"/>
                  <a:pt x="7521731" y="5253070"/>
                  <a:pt x="7535720" y="5253070"/>
                </a:cubicBezTo>
                <a:cubicBezTo>
                  <a:pt x="7548817" y="5253070"/>
                  <a:pt x="7560314" y="5254410"/>
                  <a:pt x="7570211" y="5257088"/>
                </a:cubicBezTo>
                <a:cubicBezTo>
                  <a:pt x="7580108" y="5259767"/>
                  <a:pt x="7588629" y="5262670"/>
                  <a:pt x="7595773" y="5265795"/>
                </a:cubicBezTo>
                <a:cubicBezTo>
                  <a:pt x="7602916" y="5268920"/>
                  <a:pt x="7608646" y="5271822"/>
                  <a:pt x="7612962" y="5274501"/>
                </a:cubicBezTo>
                <a:cubicBezTo>
                  <a:pt x="7617278" y="5277180"/>
                  <a:pt x="7620404" y="5278519"/>
                  <a:pt x="7622338" y="5278519"/>
                </a:cubicBezTo>
                <a:cubicBezTo>
                  <a:pt x="7623678" y="5278519"/>
                  <a:pt x="7624831" y="5278148"/>
                  <a:pt x="7625799" y="5277403"/>
                </a:cubicBezTo>
                <a:cubicBezTo>
                  <a:pt x="7626766" y="5276659"/>
                  <a:pt x="7627585" y="5275357"/>
                  <a:pt x="7628254" y="5273497"/>
                </a:cubicBezTo>
                <a:cubicBezTo>
                  <a:pt x="7628924" y="5271636"/>
                  <a:pt x="7629445" y="5269144"/>
                  <a:pt x="7629817" y="5266018"/>
                </a:cubicBezTo>
                <a:cubicBezTo>
                  <a:pt x="7630189" y="5262892"/>
                  <a:pt x="7630375" y="5259172"/>
                  <a:pt x="7630375" y="5254856"/>
                </a:cubicBezTo>
                <a:cubicBezTo>
                  <a:pt x="7630375" y="5247415"/>
                  <a:pt x="7629929" y="5241796"/>
                  <a:pt x="7629036" y="5238001"/>
                </a:cubicBezTo>
                <a:cubicBezTo>
                  <a:pt x="7628143" y="5234206"/>
                  <a:pt x="7626692" y="5231267"/>
                  <a:pt x="7624682" y="5229183"/>
                </a:cubicBezTo>
                <a:cubicBezTo>
                  <a:pt x="7622673" y="5227100"/>
                  <a:pt x="7619139" y="5224644"/>
                  <a:pt x="7614078" y="5221816"/>
                </a:cubicBezTo>
                <a:cubicBezTo>
                  <a:pt x="7609018" y="5218988"/>
                  <a:pt x="7602656" y="5216347"/>
                  <a:pt x="7594991" y="5213891"/>
                </a:cubicBezTo>
                <a:cubicBezTo>
                  <a:pt x="7587327" y="5211435"/>
                  <a:pt x="7578360" y="5209352"/>
                  <a:pt x="7568091" y="5207640"/>
                </a:cubicBezTo>
                <a:cubicBezTo>
                  <a:pt x="7557821" y="5205928"/>
                  <a:pt x="7546436" y="5205073"/>
                  <a:pt x="7533935" y="5205073"/>
                </a:cubicBezTo>
                <a:close/>
                <a:moveTo>
                  <a:pt x="4905036" y="5205073"/>
                </a:moveTo>
                <a:cubicBezTo>
                  <a:pt x="4882264" y="5205073"/>
                  <a:pt x="4861614" y="5208570"/>
                  <a:pt x="4843085" y="5215565"/>
                </a:cubicBezTo>
                <a:cubicBezTo>
                  <a:pt x="4824556" y="5222560"/>
                  <a:pt x="4808744" y="5232643"/>
                  <a:pt x="4795647" y="5245815"/>
                </a:cubicBezTo>
                <a:cubicBezTo>
                  <a:pt x="4782549" y="5258986"/>
                  <a:pt x="4772429" y="5274985"/>
                  <a:pt x="4765285" y="5293812"/>
                </a:cubicBezTo>
                <a:cubicBezTo>
                  <a:pt x="4758141" y="5312639"/>
                  <a:pt x="4754569" y="5333884"/>
                  <a:pt x="4754569" y="5357547"/>
                </a:cubicBezTo>
                <a:cubicBezTo>
                  <a:pt x="4754569" y="5380467"/>
                  <a:pt x="4757918" y="5400968"/>
                  <a:pt x="4764615" y="5419050"/>
                </a:cubicBezTo>
                <a:cubicBezTo>
                  <a:pt x="4771313" y="5437133"/>
                  <a:pt x="4780986" y="5452462"/>
                  <a:pt x="4793637" y="5465039"/>
                </a:cubicBezTo>
                <a:cubicBezTo>
                  <a:pt x="4806287" y="5477615"/>
                  <a:pt x="4821729" y="5487214"/>
                  <a:pt x="4839960" y="5493837"/>
                </a:cubicBezTo>
                <a:cubicBezTo>
                  <a:pt x="4858191" y="5500460"/>
                  <a:pt x="4878842" y="5503771"/>
                  <a:pt x="4901909" y="5503771"/>
                </a:cubicBezTo>
                <a:cubicBezTo>
                  <a:pt x="4909797" y="5503771"/>
                  <a:pt x="4917649" y="5503399"/>
                  <a:pt x="4925462" y="5502655"/>
                </a:cubicBezTo>
                <a:cubicBezTo>
                  <a:pt x="4933276" y="5501910"/>
                  <a:pt x="4941015" y="5500794"/>
                  <a:pt x="4948680" y="5499306"/>
                </a:cubicBezTo>
                <a:cubicBezTo>
                  <a:pt x="4956343" y="5497818"/>
                  <a:pt x="4963748" y="5496032"/>
                  <a:pt x="4970892" y="5493948"/>
                </a:cubicBezTo>
                <a:cubicBezTo>
                  <a:pt x="4978036" y="5491865"/>
                  <a:pt x="4984026" y="5489856"/>
                  <a:pt x="4988863" y="5487921"/>
                </a:cubicBezTo>
                <a:cubicBezTo>
                  <a:pt x="4993699" y="5485986"/>
                  <a:pt x="4996899" y="5483344"/>
                  <a:pt x="4998462" y="5479996"/>
                </a:cubicBezTo>
                <a:cubicBezTo>
                  <a:pt x="5000024" y="5476647"/>
                  <a:pt x="5000806" y="5472740"/>
                  <a:pt x="5000806" y="5468276"/>
                </a:cubicBezTo>
                <a:lnTo>
                  <a:pt x="5000806" y="5353306"/>
                </a:lnTo>
                <a:cubicBezTo>
                  <a:pt x="5000806" y="5350329"/>
                  <a:pt x="5000434" y="5347688"/>
                  <a:pt x="4999690" y="5345381"/>
                </a:cubicBezTo>
                <a:cubicBezTo>
                  <a:pt x="4998947" y="5343074"/>
                  <a:pt x="4997868" y="5341102"/>
                  <a:pt x="4996453" y="5339465"/>
                </a:cubicBezTo>
                <a:cubicBezTo>
                  <a:pt x="4995038" y="5337828"/>
                  <a:pt x="4993403" y="5336600"/>
                  <a:pt x="4991541" y="5335781"/>
                </a:cubicBezTo>
                <a:cubicBezTo>
                  <a:pt x="4989681" y="5334963"/>
                  <a:pt x="4987560" y="5334553"/>
                  <a:pt x="4985179" y="5334553"/>
                </a:cubicBezTo>
                <a:lnTo>
                  <a:pt x="4887623" y="5334553"/>
                </a:lnTo>
                <a:cubicBezTo>
                  <a:pt x="4886283" y="5334553"/>
                  <a:pt x="4885092" y="5334963"/>
                  <a:pt x="4884050" y="5335781"/>
                </a:cubicBezTo>
                <a:cubicBezTo>
                  <a:pt x="4883008" y="5336600"/>
                  <a:pt x="4882116" y="5337864"/>
                  <a:pt x="4881371" y="5339576"/>
                </a:cubicBezTo>
                <a:cubicBezTo>
                  <a:pt x="4880628" y="5341288"/>
                  <a:pt x="4880070" y="5343558"/>
                  <a:pt x="4879697" y="5346385"/>
                </a:cubicBezTo>
                <a:cubicBezTo>
                  <a:pt x="4879325" y="5349213"/>
                  <a:pt x="4879139" y="5352711"/>
                  <a:pt x="4879139" y="5356878"/>
                </a:cubicBezTo>
                <a:cubicBezTo>
                  <a:pt x="4879139" y="5364914"/>
                  <a:pt x="4879883" y="5370607"/>
                  <a:pt x="4881371" y="5373956"/>
                </a:cubicBezTo>
                <a:cubicBezTo>
                  <a:pt x="4882859" y="5377304"/>
                  <a:pt x="4884944" y="5378979"/>
                  <a:pt x="4887623" y="5378979"/>
                </a:cubicBezTo>
                <a:lnTo>
                  <a:pt x="4942316" y="5378979"/>
                </a:lnTo>
                <a:lnTo>
                  <a:pt x="4942316" y="5445951"/>
                </a:lnTo>
                <a:cubicBezTo>
                  <a:pt x="4936811" y="5448928"/>
                  <a:pt x="4930856" y="5451160"/>
                  <a:pt x="4924457" y="5452649"/>
                </a:cubicBezTo>
                <a:cubicBezTo>
                  <a:pt x="4918058" y="5454136"/>
                  <a:pt x="4911583" y="5454881"/>
                  <a:pt x="4905036" y="5454881"/>
                </a:cubicBezTo>
                <a:cubicBezTo>
                  <a:pt x="4891640" y="5454881"/>
                  <a:pt x="4879400" y="5452723"/>
                  <a:pt x="4868312" y="5448407"/>
                </a:cubicBezTo>
                <a:cubicBezTo>
                  <a:pt x="4857224" y="5444091"/>
                  <a:pt x="4847736" y="5437691"/>
                  <a:pt x="4839848" y="5429208"/>
                </a:cubicBezTo>
                <a:cubicBezTo>
                  <a:pt x="4831961" y="5420724"/>
                  <a:pt x="4825821" y="5410195"/>
                  <a:pt x="4821430" y="5397619"/>
                </a:cubicBezTo>
                <a:cubicBezTo>
                  <a:pt x="4817040" y="5385043"/>
                  <a:pt x="4814845" y="5370495"/>
                  <a:pt x="4814845" y="5353976"/>
                </a:cubicBezTo>
                <a:cubicBezTo>
                  <a:pt x="4814845" y="5338944"/>
                  <a:pt x="4817003" y="5325215"/>
                  <a:pt x="4821319" y="5312787"/>
                </a:cubicBezTo>
                <a:cubicBezTo>
                  <a:pt x="4825635" y="5300360"/>
                  <a:pt x="4831812" y="5289719"/>
                  <a:pt x="4839848" y="5280864"/>
                </a:cubicBezTo>
                <a:cubicBezTo>
                  <a:pt x="4847885" y="5272008"/>
                  <a:pt x="4857559" y="5265162"/>
                  <a:pt x="4868870" y="5260325"/>
                </a:cubicBezTo>
                <a:cubicBezTo>
                  <a:pt x="4880180" y="5255489"/>
                  <a:pt x="4892831" y="5253070"/>
                  <a:pt x="4906821" y="5253070"/>
                </a:cubicBezTo>
                <a:cubicBezTo>
                  <a:pt x="4919917" y="5253070"/>
                  <a:pt x="4931414" y="5254410"/>
                  <a:pt x="4941312" y="5257088"/>
                </a:cubicBezTo>
                <a:cubicBezTo>
                  <a:pt x="4951209" y="5259767"/>
                  <a:pt x="4959729" y="5262670"/>
                  <a:pt x="4966873" y="5265795"/>
                </a:cubicBezTo>
                <a:cubicBezTo>
                  <a:pt x="4974017" y="5268920"/>
                  <a:pt x="4979746" y="5271822"/>
                  <a:pt x="4984062" y="5274501"/>
                </a:cubicBezTo>
                <a:cubicBezTo>
                  <a:pt x="4988379" y="5277180"/>
                  <a:pt x="4991504" y="5278519"/>
                  <a:pt x="4993439" y="5278519"/>
                </a:cubicBezTo>
                <a:cubicBezTo>
                  <a:pt x="4994778" y="5278519"/>
                  <a:pt x="4995932" y="5278148"/>
                  <a:pt x="4996899" y="5277403"/>
                </a:cubicBezTo>
                <a:cubicBezTo>
                  <a:pt x="4997868" y="5276659"/>
                  <a:pt x="4998686" y="5275357"/>
                  <a:pt x="4999354" y="5273497"/>
                </a:cubicBezTo>
                <a:cubicBezTo>
                  <a:pt x="5000024" y="5271636"/>
                  <a:pt x="5000545" y="5269144"/>
                  <a:pt x="5000917" y="5266018"/>
                </a:cubicBezTo>
                <a:cubicBezTo>
                  <a:pt x="5001289" y="5262892"/>
                  <a:pt x="5001476" y="5259172"/>
                  <a:pt x="5001476" y="5254856"/>
                </a:cubicBezTo>
                <a:cubicBezTo>
                  <a:pt x="5001476" y="5247415"/>
                  <a:pt x="5001029" y="5241796"/>
                  <a:pt x="5000136" y="5238001"/>
                </a:cubicBezTo>
                <a:cubicBezTo>
                  <a:pt x="4999243" y="5234206"/>
                  <a:pt x="4997792" y="5231267"/>
                  <a:pt x="4995783" y="5229183"/>
                </a:cubicBezTo>
                <a:cubicBezTo>
                  <a:pt x="4993774" y="5227100"/>
                  <a:pt x="4990239" y="5224644"/>
                  <a:pt x="4985179" y="5221816"/>
                </a:cubicBezTo>
                <a:cubicBezTo>
                  <a:pt x="4980118" y="5218988"/>
                  <a:pt x="4973756" y="5216347"/>
                  <a:pt x="4966091" y="5213891"/>
                </a:cubicBezTo>
                <a:cubicBezTo>
                  <a:pt x="4958428" y="5211435"/>
                  <a:pt x="4949460" y="5209352"/>
                  <a:pt x="4939191" y="5207640"/>
                </a:cubicBezTo>
                <a:cubicBezTo>
                  <a:pt x="4928922" y="5205928"/>
                  <a:pt x="4917537" y="5205073"/>
                  <a:pt x="4905036" y="5205073"/>
                </a:cubicBezTo>
                <a:close/>
                <a:moveTo>
                  <a:pt x="8797485" y="5204849"/>
                </a:moveTo>
                <a:cubicBezTo>
                  <a:pt x="8784240" y="5204849"/>
                  <a:pt x="8771700" y="5206561"/>
                  <a:pt x="8759868" y="5209984"/>
                </a:cubicBezTo>
                <a:cubicBezTo>
                  <a:pt x="8748037" y="5213407"/>
                  <a:pt x="8737768" y="5218579"/>
                  <a:pt x="8729062" y="5225500"/>
                </a:cubicBezTo>
                <a:cubicBezTo>
                  <a:pt x="8720355" y="5232420"/>
                  <a:pt x="8713434" y="5241127"/>
                  <a:pt x="8708300" y="5251619"/>
                </a:cubicBezTo>
                <a:cubicBezTo>
                  <a:pt x="8703165" y="5262111"/>
                  <a:pt x="8700598" y="5274278"/>
                  <a:pt x="8700598" y="5288119"/>
                </a:cubicBezTo>
                <a:cubicBezTo>
                  <a:pt x="8700598" y="5300174"/>
                  <a:pt x="8702384" y="5310518"/>
                  <a:pt x="8705956" y="5319150"/>
                </a:cubicBezTo>
                <a:cubicBezTo>
                  <a:pt x="8709528" y="5327782"/>
                  <a:pt x="8714178" y="5335260"/>
                  <a:pt x="8719908" y="5341586"/>
                </a:cubicBezTo>
                <a:cubicBezTo>
                  <a:pt x="8725638" y="5347911"/>
                  <a:pt x="8732150" y="5353343"/>
                  <a:pt x="8739442" y="5357882"/>
                </a:cubicBezTo>
                <a:cubicBezTo>
                  <a:pt x="8746734" y="5362422"/>
                  <a:pt x="8754250" y="5366477"/>
                  <a:pt x="8761990" y="5370049"/>
                </a:cubicBezTo>
                <a:cubicBezTo>
                  <a:pt x="8769728" y="5373621"/>
                  <a:pt x="8777244" y="5377006"/>
                  <a:pt x="8784537" y="5380206"/>
                </a:cubicBezTo>
                <a:cubicBezTo>
                  <a:pt x="8791830" y="5383406"/>
                  <a:pt x="8798341" y="5386829"/>
                  <a:pt x="8804070" y="5390475"/>
                </a:cubicBezTo>
                <a:cubicBezTo>
                  <a:pt x="8809800" y="5394122"/>
                  <a:pt x="8814452" y="5398289"/>
                  <a:pt x="8818024" y="5402977"/>
                </a:cubicBezTo>
                <a:cubicBezTo>
                  <a:pt x="8821595" y="5407665"/>
                  <a:pt x="8823381" y="5413284"/>
                  <a:pt x="8823381" y="5419832"/>
                </a:cubicBezTo>
                <a:cubicBezTo>
                  <a:pt x="8823381" y="5425487"/>
                  <a:pt x="8822340" y="5430622"/>
                  <a:pt x="8820256" y="5435235"/>
                </a:cubicBezTo>
                <a:cubicBezTo>
                  <a:pt x="8818172" y="5439849"/>
                  <a:pt x="8815158" y="5443719"/>
                  <a:pt x="8811214" y="5446844"/>
                </a:cubicBezTo>
                <a:cubicBezTo>
                  <a:pt x="8807270" y="5449970"/>
                  <a:pt x="8802471" y="5452388"/>
                  <a:pt x="8796816" y="5454099"/>
                </a:cubicBezTo>
                <a:cubicBezTo>
                  <a:pt x="8791160" y="5455811"/>
                  <a:pt x="8784760" y="5456667"/>
                  <a:pt x="8777616" y="5456667"/>
                </a:cubicBezTo>
                <a:cubicBezTo>
                  <a:pt x="8766752" y="5456667"/>
                  <a:pt x="8757190" y="5455439"/>
                  <a:pt x="8748930" y="5452983"/>
                </a:cubicBezTo>
                <a:cubicBezTo>
                  <a:pt x="8740670" y="5450528"/>
                  <a:pt x="8733564" y="5447812"/>
                  <a:pt x="8727610" y="5444835"/>
                </a:cubicBezTo>
                <a:cubicBezTo>
                  <a:pt x="8721657" y="5441859"/>
                  <a:pt x="8716783" y="5439142"/>
                  <a:pt x="8712988" y="5436687"/>
                </a:cubicBezTo>
                <a:cubicBezTo>
                  <a:pt x="8709193" y="5434231"/>
                  <a:pt x="8706254" y="5433003"/>
                  <a:pt x="8704170" y="5433003"/>
                </a:cubicBezTo>
                <a:cubicBezTo>
                  <a:pt x="8702682" y="5433003"/>
                  <a:pt x="8701380" y="5433413"/>
                  <a:pt x="8700263" y="5434231"/>
                </a:cubicBezTo>
                <a:cubicBezTo>
                  <a:pt x="8699147" y="5435050"/>
                  <a:pt x="8698254" y="5436426"/>
                  <a:pt x="8697584" y="5438361"/>
                </a:cubicBezTo>
                <a:cubicBezTo>
                  <a:pt x="8696914" y="5440296"/>
                  <a:pt x="8696430" y="5442825"/>
                  <a:pt x="8696133" y="5445951"/>
                </a:cubicBezTo>
                <a:cubicBezTo>
                  <a:pt x="8695836" y="5449077"/>
                  <a:pt x="8695686" y="5452946"/>
                  <a:pt x="8695686" y="5457560"/>
                </a:cubicBezTo>
                <a:cubicBezTo>
                  <a:pt x="8695686" y="5464406"/>
                  <a:pt x="8696096" y="5469652"/>
                  <a:pt x="8696914" y="5473299"/>
                </a:cubicBezTo>
                <a:cubicBezTo>
                  <a:pt x="8697733" y="5476945"/>
                  <a:pt x="8699110" y="5479735"/>
                  <a:pt x="8701044" y="5481670"/>
                </a:cubicBezTo>
                <a:cubicBezTo>
                  <a:pt x="8702979" y="5483605"/>
                  <a:pt x="8706142" y="5485837"/>
                  <a:pt x="8710532" y="5488367"/>
                </a:cubicBezTo>
                <a:cubicBezTo>
                  <a:pt x="8714922" y="5490897"/>
                  <a:pt x="8720392" y="5493316"/>
                  <a:pt x="8726940" y="5495623"/>
                </a:cubicBezTo>
                <a:cubicBezTo>
                  <a:pt x="8733489" y="5497930"/>
                  <a:pt x="8741042" y="5499902"/>
                  <a:pt x="8749600" y="5501539"/>
                </a:cubicBezTo>
                <a:cubicBezTo>
                  <a:pt x="8758157" y="5503176"/>
                  <a:pt x="8767422" y="5503994"/>
                  <a:pt x="8777393" y="5503994"/>
                </a:cubicBezTo>
                <a:cubicBezTo>
                  <a:pt x="8792127" y="5503994"/>
                  <a:pt x="8805968" y="5502060"/>
                  <a:pt x="8818916" y="5498190"/>
                </a:cubicBezTo>
                <a:cubicBezTo>
                  <a:pt x="8831864" y="5494320"/>
                  <a:pt x="8843176" y="5488553"/>
                  <a:pt x="8852849" y="5480889"/>
                </a:cubicBezTo>
                <a:cubicBezTo>
                  <a:pt x="8862523" y="5473224"/>
                  <a:pt x="8870188" y="5463662"/>
                  <a:pt x="8875843" y="5452202"/>
                </a:cubicBezTo>
                <a:cubicBezTo>
                  <a:pt x="8881498" y="5440742"/>
                  <a:pt x="8884326" y="5427422"/>
                  <a:pt x="8884326" y="5412242"/>
                </a:cubicBezTo>
                <a:cubicBezTo>
                  <a:pt x="8884326" y="5400633"/>
                  <a:pt x="8882540" y="5390550"/>
                  <a:pt x="8878968" y="5381992"/>
                </a:cubicBezTo>
                <a:cubicBezTo>
                  <a:pt x="8875396" y="5373435"/>
                  <a:pt x="8870708" y="5365993"/>
                  <a:pt x="8864904" y="5359668"/>
                </a:cubicBezTo>
                <a:cubicBezTo>
                  <a:pt x="8859100" y="5353343"/>
                  <a:pt x="8852477" y="5347911"/>
                  <a:pt x="8845036" y="5343372"/>
                </a:cubicBezTo>
                <a:cubicBezTo>
                  <a:pt x="8837594" y="5338832"/>
                  <a:pt x="8830004" y="5334777"/>
                  <a:pt x="8822265" y="5331205"/>
                </a:cubicBezTo>
                <a:cubicBezTo>
                  <a:pt x="8814526" y="5327632"/>
                  <a:pt x="8806936" y="5324247"/>
                  <a:pt x="8799494" y="5321047"/>
                </a:cubicBezTo>
                <a:cubicBezTo>
                  <a:pt x="8792053" y="5317847"/>
                  <a:pt x="8785393" y="5314425"/>
                  <a:pt x="8779514" y="5310778"/>
                </a:cubicBezTo>
                <a:cubicBezTo>
                  <a:pt x="8773636" y="5307131"/>
                  <a:pt x="8768947" y="5302965"/>
                  <a:pt x="8765450" y="5298277"/>
                </a:cubicBezTo>
                <a:cubicBezTo>
                  <a:pt x="8761952" y="5293588"/>
                  <a:pt x="8760204" y="5288045"/>
                  <a:pt x="8760204" y="5281645"/>
                </a:cubicBezTo>
                <a:cubicBezTo>
                  <a:pt x="8760204" y="5277329"/>
                  <a:pt x="8760985" y="5273236"/>
                  <a:pt x="8762548" y="5269366"/>
                </a:cubicBezTo>
                <a:cubicBezTo>
                  <a:pt x="8764110" y="5265497"/>
                  <a:pt x="8766492" y="5262186"/>
                  <a:pt x="8769692" y="5259433"/>
                </a:cubicBezTo>
                <a:cubicBezTo>
                  <a:pt x="8772891" y="5256679"/>
                  <a:pt x="8776872" y="5254521"/>
                  <a:pt x="8781635" y="5252958"/>
                </a:cubicBezTo>
                <a:cubicBezTo>
                  <a:pt x="8786398" y="5251396"/>
                  <a:pt x="8791978" y="5250614"/>
                  <a:pt x="8798378" y="5250614"/>
                </a:cubicBezTo>
                <a:cubicBezTo>
                  <a:pt x="8806564" y="5250614"/>
                  <a:pt x="8814080" y="5251619"/>
                  <a:pt x="8820926" y="5253628"/>
                </a:cubicBezTo>
                <a:cubicBezTo>
                  <a:pt x="8827772" y="5255637"/>
                  <a:pt x="8833799" y="5257870"/>
                  <a:pt x="8839008" y="5260325"/>
                </a:cubicBezTo>
                <a:cubicBezTo>
                  <a:pt x="8844217" y="5262781"/>
                  <a:pt x="8848608" y="5265050"/>
                  <a:pt x="8852180" y="5267134"/>
                </a:cubicBezTo>
                <a:cubicBezTo>
                  <a:pt x="8855752" y="5269218"/>
                  <a:pt x="8858356" y="5270260"/>
                  <a:pt x="8859993" y="5270260"/>
                </a:cubicBezTo>
                <a:cubicBezTo>
                  <a:pt x="8861630" y="5270260"/>
                  <a:pt x="8862932" y="5269813"/>
                  <a:pt x="8863900" y="5268920"/>
                </a:cubicBezTo>
                <a:cubicBezTo>
                  <a:pt x="8864867" y="5268027"/>
                  <a:pt x="8865611" y="5266613"/>
                  <a:pt x="8866132" y="5264679"/>
                </a:cubicBezTo>
                <a:cubicBezTo>
                  <a:pt x="8866653" y="5262744"/>
                  <a:pt x="8867025" y="5260288"/>
                  <a:pt x="8867248" y="5257312"/>
                </a:cubicBezTo>
                <a:cubicBezTo>
                  <a:pt x="8867472" y="5254335"/>
                  <a:pt x="8867583" y="5250689"/>
                  <a:pt x="8867583" y="5246373"/>
                </a:cubicBezTo>
                <a:cubicBezTo>
                  <a:pt x="8867583" y="5242503"/>
                  <a:pt x="8867508" y="5239266"/>
                  <a:pt x="8867360" y="5236662"/>
                </a:cubicBezTo>
                <a:cubicBezTo>
                  <a:pt x="8867211" y="5234057"/>
                  <a:pt x="8866950" y="5231899"/>
                  <a:pt x="8866578" y="5230188"/>
                </a:cubicBezTo>
                <a:cubicBezTo>
                  <a:pt x="8866206" y="5228476"/>
                  <a:pt x="8865760" y="5227100"/>
                  <a:pt x="8865239" y="5226058"/>
                </a:cubicBezTo>
                <a:cubicBezTo>
                  <a:pt x="8864718" y="5225016"/>
                  <a:pt x="8863714" y="5223751"/>
                  <a:pt x="8862226" y="5222263"/>
                </a:cubicBezTo>
                <a:cubicBezTo>
                  <a:pt x="8860737" y="5220774"/>
                  <a:pt x="8857686" y="5218914"/>
                  <a:pt x="8853072" y="5216682"/>
                </a:cubicBezTo>
                <a:cubicBezTo>
                  <a:pt x="8848458" y="5214449"/>
                  <a:pt x="8843176" y="5212440"/>
                  <a:pt x="8837222" y="5210654"/>
                </a:cubicBezTo>
                <a:cubicBezTo>
                  <a:pt x="8831269" y="5208868"/>
                  <a:pt x="8824870" y="5207454"/>
                  <a:pt x="8818024" y="5206412"/>
                </a:cubicBezTo>
                <a:cubicBezTo>
                  <a:pt x="8811177" y="5205370"/>
                  <a:pt x="8804331" y="5204849"/>
                  <a:pt x="8797485" y="5204849"/>
                </a:cubicBezTo>
                <a:close/>
                <a:moveTo>
                  <a:pt x="8359335" y="5204849"/>
                </a:moveTo>
                <a:cubicBezTo>
                  <a:pt x="8346090" y="5204849"/>
                  <a:pt x="8333551" y="5206561"/>
                  <a:pt x="8321719" y="5209984"/>
                </a:cubicBezTo>
                <a:cubicBezTo>
                  <a:pt x="8309887" y="5213407"/>
                  <a:pt x="8299618" y="5218579"/>
                  <a:pt x="8290912" y="5225500"/>
                </a:cubicBezTo>
                <a:cubicBezTo>
                  <a:pt x="8282205" y="5232420"/>
                  <a:pt x="8275285" y="5241127"/>
                  <a:pt x="8270150" y="5251619"/>
                </a:cubicBezTo>
                <a:cubicBezTo>
                  <a:pt x="8265015" y="5262111"/>
                  <a:pt x="8262448" y="5274278"/>
                  <a:pt x="8262448" y="5288119"/>
                </a:cubicBezTo>
                <a:cubicBezTo>
                  <a:pt x="8262448" y="5300174"/>
                  <a:pt x="8264234" y="5310518"/>
                  <a:pt x="8267806" y="5319150"/>
                </a:cubicBezTo>
                <a:cubicBezTo>
                  <a:pt x="8271378" y="5327782"/>
                  <a:pt x="8276029" y="5335260"/>
                  <a:pt x="8281759" y="5341586"/>
                </a:cubicBezTo>
                <a:cubicBezTo>
                  <a:pt x="8287489" y="5347911"/>
                  <a:pt x="8294000" y="5353343"/>
                  <a:pt x="8301292" y="5357882"/>
                </a:cubicBezTo>
                <a:cubicBezTo>
                  <a:pt x="8308585" y="5362422"/>
                  <a:pt x="8316101" y="5366477"/>
                  <a:pt x="8323840" y="5370049"/>
                </a:cubicBezTo>
                <a:cubicBezTo>
                  <a:pt x="8331579" y="5373621"/>
                  <a:pt x="8339095" y="5377006"/>
                  <a:pt x="8346387" y="5380206"/>
                </a:cubicBezTo>
                <a:cubicBezTo>
                  <a:pt x="8353680" y="5383406"/>
                  <a:pt x="8360191" y="5386829"/>
                  <a:pt x="8365921" y="5390475"/>
                </a:cubicBezTo>
                <a:cubicBezTo>
                  <a:pt x="8371651" y="5394122"/>
                  <a:pt x="8376302" y="5398289"/>
                  <a:pt x="8379874" y="5402977"/>
                </a:cubicBezTo>
                <a:cubicBezTo>
                  <a:pt x="8383445" y="5407665"/>
                  <a:pt x="8385231" y="5413284"/>
                  <a:pt x="8385231" y="5419832"/>
                </a:cubicBezTo>
                <a:cubicBezTo>
                  <a:pt x="8385231" y="5425487"/>
                  <a:pt x="8384190" y="5430622"/>
                  <a:pt x="8382106" y="5435235"/>
                </a:cubicBezTo>
                <a:cubicBezTo>
                  <a:pt x="8380022" y="5439849"/>
                  <a:pt x="8377009" y="5443719"/>
                  <a:pt x="8373065" y="5446844"/>
                </a:cubicBezTo>
                <a:cubicBezTo>
                  <a:pt x="8369121" y="5449970"/>
                  <a:pt x="8364321" y="5452388"/>
                  <a:pt x="8358666" y="5454099"/>
                </a:cubicBezTo>
                <a:cubicBezTo>
                  <a:pt x="8353010" y="5455811"/>
                  <a:pt x="8346610" y="5456667"/>
                  <a:pt x="8339467" y="5456667"/>
                </a:cubicBezTo>
                <a:cubicBezTo>
                  <a:pt x="8328602" y="5456667"/>
                  <a:pt x="8319040" y="5455439"/>
                  <a:pt x="8310780" y="5452983"/>
                </a:cubicBezTo>
                <a:cubicBezTo>
                  <a:pt x="8302520" y="5450528"/>
                  <a:pt x="8295414" y="5447812"/>
                  <a:pt x="8289460" y="5444835"/>
                </a:cubicBezTo>
                <a:cubicBezTo>
                  <a:pt x="8283507" y="5441859"/>
                  <a:pt x="8278633" y="5439142"/>
                  <a:pt x="8274838" y="5436687"/>
                </a:cubicBezTo>
                <a:cubicBezTo>
                  <a:pt x="8271043" y="5434231"/>
                  <a:pt x="8268104" y="5433003"/>
                  <a:pt x="8266020" y="5433003"/>
                </a:cubicBezTo>
                <a:cubicBezTo>
                  <a:pt x="8264532" y="5433003"/>
                  <a:pt x="8263230" y="5433413"/>
                  <a:pt x="8262113" y="5434231"/>
                </a:cubicBezTo>
                <a:cubicBezTo>
                  <a:pt x="8260997" y="5435050"/>
                  <a:pt x="8260104" y="5436426"/>
                  <a:pt x="8259434" y="5438361"/>
                </a:cubicBezTo>
                <a:cubicBezTo>
                  <a:pt x="8258765" y="5440296"/>
                  <a:pt x="8258281" y="5442825"/>
                  <a:pt x="8257983" y="5445951"/>
                </a:cubicBezTo>
                <a:cubicBezTo>
                  <a:pt x="8257686" y="5449077"/>
                  <a:pt x="8257537" y="5452946"/>
                  <a:pt x="8257537" y="5457560"/>
                </a:cubicBezTo>
                <a:cubicBezTo>
                  <a:pt x="8257537" y="5464406"/>
                  <a:pt x="8257946" y="5469652"/>
                  <a:pt x="8258765" y="5473299"/>
                </a:cubicBezTo>
                <a:cubicBezTo>
                  <a:pt x="8259583" y="5476945"/>
                  <a:pt x="8260960" y="5479735"/>
                  <a:pt x="8262895" y="5481670"/>
                </a:cubicBezTo>
                <a:cubicBezTo>
                  <a:pt x="8264829" y="5483605"/>
                  <a:pt x="8267992" y="5485837"/>
                  <a:pt x="8272382" y="5488367"/>
                </a:cubicBezTo>
                <a:cubicBezTo>
                  <a:pt x="8276773" y="5490897"/>
                  <a:pt x="8282242" y="5493316"/>
                  <a:pt x="8288791" y="5495623"/>
                </a:cubicBezTo>
                <a:cubicBezTo>
                  <a:pt x="8295339" y="5497930"/>
                  <a:pt x="8302892" y="5499902"/>
                  <a:pt x="8311450" y="5501539"/>
                </a:cubicBezTo>
                <a:cubicBezTo>
                  <a:pt x="8320007" y="5503176"/>
                  <a:pt x="8329272" y="5503994"/>
                  <a:pt x="8339243" y="5503994"/>
                </a:cubicBezTo>
                <a:cubicBezTo>
                  <a:pt x="8353977" y="5503994"/>
                  <a:pt x="8367818" y="5502060"/>
                  <a:pt x="8380767" y="5498190"/>
                </a:cubicBezTo>
                <a:cubicBezTo>
                  <a:pt x="8393715" y="5494320"/>
                  <a:pt x="8405026" y="5488553"/>
                  <a:pt x="8414699" y="5480889"/>
                </a:cubicBezTo>
                <a:cubicBezTo>
                  <a:pt x="8424373" y="5473224"/>
                  <a:pt x="8432038" y="5463662"/>
                  <a:pt x="8437693" y="5452202"/>
                </a:cubicBezTo>
                <a:cubicBezTo>
                  <a:pt x="8443348" y="5440742"/>
                  <a:pt x="8446176" y="5427422"/>
                  <a:pt x="8446176" y="5412242"/>
                </a:cubicBezTo>
                <a:cubicBezTo>
                  <a:pt x="8446176" y="5400633"/>
                  <a:pt x="8444390" y="5390550"/>
                  <a:pt x="8440818" y="5381992"/>
                </a:cubicBezTo>
                <a:cubicBezTo>
                  <a:pt x="8437246" y="5373435"/>
                  <a:pt x="8432558" y="5365993"/>
                  <a:pt x="8426754" y="5359668"/>
                </a:cubicBezTo>
                <a:cubicBezTo>
                  <a:pt x="8420950" y="5353343"/>
                  <a:pt x="8414327" y="5347911"/>
                  <a:pt x="8406886" y="5343372"/>
                </a:cubicBezTo>
                <a:cubicBezTo>
                  <a:pt x="8399444" y="5338832"/>
                  <a:pt x="8391854" y="5334777"/>
                  <a:pt x="8384115" y="5331205"/>
                </a:cubicBezTo>
                <a:cubicBezTo>
                  <a:pt x="8376376" y="5327632"/>
                  <a:pt x="8368786" y="5324247"/>
                  <a:pt x="8361344" y="5321047"/>
                </a:cubicBezTo>
                <a:cubicBezTo>
                  <a:pt x="8353903" y="5317847"/>
                  <a:pt x="8347243" y="5314425"/>
                  <a:pt x="8341364" y="5310778"/>
                </a:cubicBezTo>
                <a:cubicBezTo>
                  <a:pt x="8335486" y="5307131"/>
                  <a:pt x="8330797" y="5302965"/>
                  <a:pt x="8327300" y="5298277"/>
                </a:cubicBezTo>
                <a:cubicBezTo>
                  <a:pt x="8323803" y="5293588"/>
                  <a:pt x="8322054" y="5288045"/>
                  <a:pt x="8322054" y="5281645"/>
                </a:cubicBezTo>
                <a:cubicBezTo>
                  <a:pt x="8322054" y="5277329"/>
                  <a:pt x="8322835" y="5273236"/>
                  <a:pt x="8324398" y="5269366"/>
                </a:cubicBezTo>
                <a:cubicBezTo>
                  <a:pt x="8325961" y="5265497"/>
                  <a:pt x="8328342" y="5262186"/>
                  <a:pt x="8331542" y="5259433"/>
                </a:cubicBezTo>
                <a:cubicBezTo>
                  <a:pt x="8334741" y="5256679"/>
                  <a:pt x="8338723" y="5254521"/>
                  <a:pt x="8343485" y="5252958"/>
                </a:cubicBezTo>
                <a:cubicBezTo>
                  <a:pt x="8348248" y="5251396"/>
                  <a:pt x="8353829" y="5250614"/>
                  <a:pt x="8360228" y="5250614"/>
                </a:cubicBezTo>
                <a:cubicBezTo>
                  <a:pt x="8368414" y="5250614"/>
                  <a:pt x="8375930" y="5251619"/>
                  <a:pt x="8382776" y="5253628"/>
                </a:cubicBezTo>
                <a:cubicBezTo>
                  <a:pt x="8389622" y="5255637"/>
                  <a:pt x="8395649" y="5257870"/>
                  <a:pt x="8400858" y="5260325"/>
                </a:cubicBezTo>
                <a:cubicBezTo>
                  <a:pt x="8406067" y="5262781"/>
                  <a:pt x="8410458" y="5265050"/>
                  <a:pt x="8414030" y="5267134"/>
                </a:cubicBezTo>
                <a:cubicBezTo>
                  <a:pt x="8417602" y="5269218"/>
                  <a:pt x="8420206" y="5270260"/>
                  <a:pt x="8421843" y="5270260"/>
                </a:cubicBezTo>
                <a:cubicBezTo>
                  <a:pt x="8423480" y="5270260"/>
                  <a:pt x="8424782" y="5269813"/>
                  <a:pt x="8425750" y="5268920"/>
                </a:cubicBezTo>
                <a:cubicBezTo>
                  <a:pt x="8426717" y="5268027"/>
                  <a:pt x="8427461" y="5266613"/>
                  <a:pt x="8427982" y="5264679"/>
                </a:cubicBezTo>
                <a:cubicBezTo>
                  <a:pt x="8428503" y="5262744"/>
                  <a:pt x="8428875" y="5260288"/>
                  <a:pt x="8429098" y="5257312"/>
                </a:cubicBezTo>
                <a:cubicBezTo>
                  <a:pt x="8429322" y="5254335"/>
                  <a:pt x="8429433" y="5250689"/>
                  <a:pt x="8429433" y="5246373"/>
                </a:cubicBezTo>
                <a:cubicBezTo>
                  <a:pt x="8429433" y="5242503"/>
                  <a:pt x="8429358" y="5239266"/>
                  <a:pt x="8429210" y="5236662"/>
                </a:cubicBezTo>
                <a:cubicBezTo>
                  <a:pt x="8429061" y="5234057"/>
                  <a:pt x="8428800" y="5231899"/>
                  <a:pt x="8428428" y="5230188"/>
                </a:cubicBezTo>
                <a:cubicBezTo>
                  <a:pt x="8428056" y="5228476"/>
                  <a:pt x="8427610" y="5227100"/>
                  <a:pt x="8427089" y="5226058"/>
                </a:cubicBezTo>
                <a:cubicBezTo>
                  <a:pt x="8426568" y="5225016"/>
                  <a:pt x="8425564" y="5223751"/>
                  <a:pt x="8424076" y="5222263"/>
                </a:cubicBezTo>
                <a:cubicBezTo>
                  <a:pt x="8422587" y="5220774"/>
                  <a:pt x="8419536" y="5218914"/>
                  <a:pt x="8414923" y="5216682"/>
                </a:cubicBezTo>
                <a:cubicBezTo>
                  <a:pt x="8410309" y="5214449"/>
                  <a:pt x="8405026" y="5212440"/>
                  <a:pt x="8399072" y="5210654"/>
                </a:cubicBezTo>
                <a:cubicBezTo>
                  <a:pt x="8393119" y="5208868"/>
                  <a:pt x="8386720" y="5207454"/>
                  <a:pt x="8379874" y="5206412"/>
                </a:cubicBezTo>
                <a:cubicBezTo>
                  <a:pt x="8373027" y="5205370"/>
                  <a:pt x="8366181" y="5204849"/>
                  <a:pt x="8359335" y="5204849"/>
                </a:cubicBezTo>
                <a:close/>
                <a:moveTo>
                  <a:pt x="6695884" y="5204849"/>
                </a:moveTo>
                <a:cubicBezTo>
                  <a:pt x="6672964" y="5204849"/>
                  <a:pt x="6652835" y="5208347"/>
                  <a:pt x="6635497" y="5215342"/>
                </a:cubicBezTo>
                <a:cubicBezTo>
                  <a:pt x="6618158" y="5222337"/>
                  <a:pt x="6603610" y="5232383"/>
                  <a:pt x="6591853" y="5245480"/>
                </a:cubicBezTo>
                <a:cubicBezTo>
                  <a:pt x="6580095" y="5258576"/>
                  <a:pt x="6571240" y="5274464"/>
                  <a:pt x="6565287" y="5293142"/>
                </a:cubicBezTo>
                <a:cubicBezTo>
                  <a:pt x="6559334" y="5311820"/>
                  <a:pt x="6556357" y="5332842"/>
                  <a:pt x="6556357" y="5356208"/>
                </a:cubicBezTo>
                <a:cubicBezTo>
                  <a:pt x="6556357" y="5381658"/>
                  <a:pt x="6559148" y="5403684"/>
                  <a:pt x="6564729" y="5422287"/>
                </a:cubicBezTo>
                <a:cubicBezTo>
                  <a:pt x="6570310" y="5440891"/>
                  <a:pt x="6578681" y="5456220"/>
                  <a:pt x="6589844" y="5468276"/>
                </a:cubicBezTo>
                <a:cubicBezTo>
                  <a:pt x="6601006" y="5480331"/>
                  <a:pt x="6614958" y="5489298"/>
                  <a:pt x="6631701" y="5495176"/>
                </a:cubicBezTo>
                <a:cubicBezTo>
                  <a:pt x="6648445" y="5501055"/>
                  <a:pt x="6668053" y="5503994"/>
                  <a:pt x="6690526" y="5503994"/>
                </a:cubicBezTo>
                <a:cubicBezTo>
                  <a:pt x="6713297" y="5503994"/>
                  <a:pt x="6733351" y="5500534"/>
                  <a:pt x="6750690" y="5493614"/>
                </a:cubicBezTo>
                <a:cubicBezTo>
                  <a:pt x="6768028" y="5486693"/>
                  <a:pt x="6782576" y="5476647"/>
                  <a:pt x="6794333" y="5463476"/>
                </a:cubicBezTo>
                <a:cubicBezTo>
                  <a:pt x="6806091" y="5450304"/>
                  <a:pt x="6814946" y="5434268"/>
                  <a:pt x="6820899" y="5415367"/>
                </a:cubicBezTo>
                <a:cubicBezTo>
                  <a:pt x="6826852" y="5396465"/>
                  <a:pt x="6829829" y="5375035"/>
                  <a:pt x="6829829" y="5351073"/>
                </a:cubicBezTo>
                <a:cubicBezTo>
                  <a:pt x="6829829" y="5326070"/>
                  <a:pt x="6826964" y="5304378"/>
                  <a:pt x="6821234" y="5285998"/>
                </a:cubicBezTo>
                <a:cubicBezTo>
                  <a:pt x="6815504" y="5267618"/>
                  <a:pt x="6807021" y="5252400"/>
                  <a:pt x="6795785" y="5240345"/>
                </a:cubicBezTo>
                <a:cubicBezTo>
                  <a:pt x="6784548" y="5228290"/>
                  <a:pt x="6770558" y="5219361"/>
                  <a:pt x="6753815" y="5213556"/>
                </a:cubicBezTo>
                <a:cubicBezTo>
                  <a:pt x="6737072" y="5207752"/>
                  <a:pt x="6717761" y="5204849"/>
                  <a:pt x="6695884" y="5204849"/>
                </a:cubicBezTo>
                <a:close/>
                <a:moveTo>
                  <a:pt x="6216211" y="5204849"/>
                </a:moveTo>
                <a:cubicBezTo>
                  <a:pt x="6202965" y="5204849"/>
                  <a:pt x="6190426" y="5206561"/>
                  <a:pt x="6178594" y="5209984"/>
                </a:cubicBezTo>
                <a:cubicBezTo>
                  <a:pt x="6166763" y="5213407"/>
                  <a:pt x="6156494" y="5218579"/>
                  <a:pt x="6147787" y="5225500"/>
                </a:cubicBezTo>
                <a:cubicBezTo>
                  <a:pt x="6139081" y="5232420"/>
                  <a:pt x="6132161" y="5241127"/>
                  <a:pt x="6127026" y="5251619"/>
                </a:cubicBezTo>
                <a:cubicBezTo>
                  <a:pt x="6121891" y="5262111"/>
                  <a:pt x="6119324" y="5274278"/>
                  <a:pt x="6119324" y="5288119"/>
                </a:cubicBezTo>
                <a:cubicBezTo>
                  <a:pt x="6119324" y="5300174"/>
                  <a:pt x="6121109" y="5310518"/>
                  <a:pt x="6124681" y="5319150"/>
                </a:cubicBezTo>
                <a:cubicBezTo>
                  <a:pt x="6128254" y="5327782"/>
                  <a:pt x="6132904" y="5335260"/>
                  <a:pt x="6138635" y="5341586"/>
                </a:cubicBezTo>
                <a:cubicBezTo>
                  <a:pt x="6144364" y="5347911"/>
                  <a:pt x="6150875" y="5353343"/>
                  <a:pt x="6158167" y="5357882"/>
                </a:cubicBezTo>
                <a:cubicBezTo>
                  <a:pt x="6165460" y="5362422"/>
                  <a:pt x="6172977" y="5366477"/>
                  <a:pt x="6180715" y="5370049"/>
                </a:cubicBezTo>
                <a:cubicBezTo>
                  <a:pt x="6188454" y="5373621"/>
                  <a:pt x="6195970" y="5377006"/>
                  <a:pt x="6203263" y="5380206"/>
                </a:cubicBezTo>
                <a:cubicBezTo>
                  <a:pt x="6210555" y="5383406"/>
                  <a:pt x="6217066" y="5386829"/>
                  <a:pt x="6222796" y="5390475"/>
                </a:cubicBezTo>
                <a:cubicBezTo>
                  <a:pt x="6228527" y="5394122"/>
                  <a:pt x="6233177" y="5398289"/>
                  <a:pt x="6236749" y="5402977"/>
                </a:cubicBezTo>
                <a:cubicBezTo>
                  <a:pt x="6240321" y="5407665"/>
                  <a:pt x="6242107" y="5413284"/>
                  <a:pt x="6242107" y="5419832"/>
                </a:cubicBezTo>
                <a:cubicBezTo>
                  <a:pt x="6242107" y="5425487"/>
                  <a:pt x="6241065" y="5430622"/>
                  <a:pt x="6238981" y="5435235"/>
                </a:cubicBezTo>
                <a:cubicBezTo>
                  <a:pt x="6236898" y="5439849"/>
                  <a:pt x="6233884" y="5443719"/>
                  <a:pt x="6229940" y="5446844"/>
                </a:cubicBezTo>
                <a:cubicBezTo>
                  <a:pt x="6225996" y="5449970"/>
                  <a:pt x="6221197" y="5452388"/>
                  <a:pt x="6215541" y="5454099"/>
                </a:cubicBezTo>
                <a:cubicBezTo>
                  <a:pt x="6209886" y="5455811"/>
                  <a:pt x="6203486" y="5456667"/>
                  <a:pt x="6196343" y="5456667"/>
                </a:cubicBezTo>
                <a:cubicBezTo>
                  <a:pt x="6185477" y="5456667"/>
                  <a:pt x="6175915" y="5455439"/>
                  <a:pt x="6167655" y="5452983"/>
                </a:cubicBezTo>
                <a:cubicBezTo>
                  <a:pt x="6159395" y="5450528"/>
                  <a:pt x="6152290" y="5447812"/>
                  <a:pt x="6146336" y="5444835"/>
                </a:cubicBezTo>
                <a:cubicBezTo>
                  <a:pt x="6140383" y="5441859"/>
                  <a:pt x="6135508" y="5439142"/>
                  <a:pt x="6131713" y="5436687"/>
                </a:cubicBezTo>
                <a:cubicBezTo>
                  <a:pt x="6127918" y="5434231"/>
                  <a:pt x="6124980" y="5433003"/>
                  <a:pt x="6122895" y="5433003"/>
                </a:cubicBezTo>
                <a:cubicBezTo>
                  <a:pt x="6121407" y="5433003"/>
                  <a:pt x="6120105" y="5433413"/>
                  <a:pt x="6118988" y="5434231"/>
                </a:cubicBezTo>
                <a:cubicBezTo>
                  <a:pt x="6117872" y="5435050"/>
                  <a:pt x="6116979" y="5436426"/>
                  <a:pt x="6116310" y="5438361"/>
                </a:cubicBezTo>
                <a:cubicBezTo>
                  <a:pt x="6115641" y="5440296"/>
                  <a:pt x="6115156" y="5442825"/>
                  <a:pt x="6114859" y="5445951"/>
                </a:cubicBezTo>
                <a:cubicBezTo>
                  <a:pt x="6114562" y="5449077"/>
                  <a:pt x="6114412" y="5452946"/>
                  <a:pt x="6114412" y="5457560"/>
                </a:cubicBezTo>
                <a:cubicBezTo>
                  <a:pt x="6114412" y="5464406"/>
                  <a:pt x="6114821" y="5469652"/>
                  <a:pt x="6115641" y="5473299"/>
                </a:cubicBezTo>
                <a:cubicBezTo>
                  <a:pt x="6116458" y="5476945"/>
                  <a:pt x="6117836" y="5479735"/>
                  <a:pt x="6119770" y="5481670"/>
                </a:cubicBezTo>
                <a:cubicBezTo>
                  <a:pt x="6121705" y="5483605"/>
                  <a:pt x="6124868" y="5485837"/>
                  <a:pt x="6129258" y="5488367"/>
                </a:cubicBezTo>
                <a:cubicBezTo>
                  <a:pt x="6133649" y="5490897"/>
                  <a:pt x="6139117" y="5493316"/>
                  <a:pt x="6145667" y="5495623"/>
                </a:cubicBezTo>
                <a:cubicBezTo>
                  <a:pt x="6152214" y="5497930"/>
                  <a:pt x="6159767" y="5499902"/>
                  <a:pt x="6168325" y="5501539"/>
                </a:cubicBezTo>
                <a:cubicBezTo>
                  <a:pt x="6176883" y="5503176"/>
                  <a:pt x="6186147" y="5503994"/>
                  <a:pt x="6196119" y="5503994"/>
                </a:cubicBezTo>
                <a:cubicBezTo>
                  <a:pt x="6210853" y="5503994"/>
                  <a:pt x="6224694" y="5502060"/>
                  <a:pt x="6237642" y="5498190"/>
                </a:cubicBezTo>
                <a:cubicBezTo>
                  <a:pt x="6250590" y="5494320"/>
                  <a:pt x="6261901" y="5488553"/>
                  <a:pt x="6271575" y="5480889"/>
                </a:cubicBezTo>
                <a:cubicBezTo>
                  <a:pt x="6281249" y="5473224"/>
                  <a:pt x="6288914" y="5463662"/>
                  <a:pt x="6294569" y="5452202"/>
                </a:cubicBezTo>
                <a:cubicBezTo>
                  <a:pt x="6300224" y="5440742"/>
                  <a:pt x="6303052" y="5427422"/>
                  <a:pt x="6303052" y="5412242"/>
                </a:cubicBezTo>
                <a:cubicBezTo>
                  <a:pt x="6303052" y="5400633"/>
                  <a:pt x="6301266" y="5390550"/>
                  <a:pt x="6297694" y="5381992"/>
                </a:cubicBezTo>
                <a:cubicBezTo>
                  <a:pt x="6294122" y="5373435"/>
                  <a:pt x="6289435" y="5365993"/>
                  <a:pt x="6283630" y="5359668"/>
                </a:cubicBezTo>
                <a:cubicBezTo>
                  <a:pt x="6277826" y="5353343"/>
                  <a:pt x="6271203" y="5347911"/>
                  <a:pt x="6263762" y="5343372"/>
                </a:cubicBezTo>
                <a:cubicBezTo>
                  <a:pt x="6256320" y="5338832"/>
                  <a:pt x="6248730" y="5334777"/>
                  <a:pt x="6240990" y="5331205"/>
                </a:cubicBezTo>
                <a:cubicBezTo>
                  <a:pt x="6233252" y="5327632"/>
                  <a:pt x="6225662" y="5324247"/>
                  <a:pt x="6218220" y="5321047"/>
                </a:cubicBezTo>
                <a:cubicBezTo>
                  <a:pt x="6210778" y="5317847"/>
                  <a:pt x="6204118" y="5314425"/>
                  <a:pt x="6198240" y="5310778"/>
                </a:cubicBezTo>
                <a:cubicBezTo>
                  <a:pt x="6192361" y="5307131"/>
                  <a:pt x="6187673" y="5302965"/>
                  <a:pt x="6184176" y="5298277"/>
                </a:cubicBezTo>
                <a:cubicBezTo>
                  <a:pt x="6180678" y="5293588"/>
                  <a:pt x="6178930" y="5288045"/>
                  <a:pt x="6178930" y="5281645"/>
                </a:cubicBezTo>
                <a:cubicBezTo>
                  <a:pt x="6178930" y="5277329"/>
                  <a:pt x="6179710" y="5273236"/>
                  <a:pt x="6181273" y="5269366"/>
                </a:cubicBezTo>
                <a:cubicBezTo>
                  <a:pt x="6182836" y="5265497"/>
                  <a:pt x="6185217" y="5262186"/>
                  <a:pt x="6188417" y="5259433"/>
                </a:cubicBezTo>
                <a:cubicBezTo>
                  <a:pt x="6191617" y="5256679"/>
                  <a:pt x="6195598" y="5254521"/>
                  <a:pt x="6200360" y="5252958"/>
                </a:cubicBezTo>
                <a:cubicBezTo>
                  <a:pt x="6205123" y="5251396"/>
                  <a:pt x="6210704" y="5250614"/>
                  <a:pt x="6217105" y="5250614"/>
                </a:cubicBezTo>
                <a:cubicBezTo>
                  <a:pt x="6225289" y="5250614"/>
                  <a:pt x="6232805" y="5251619"/>
                  <a:pt x="6239651" y="5253628"/>
                </a:cubicBezTo>
                <a:cubicBezTo>
                  <a:pt x="6246498" y="5255637"/>
                  <a:pt x="6252525" y="5257870"/>
                  <a:pt x="6257734" y="5260325"/>
                </a:cubicBezTo>
                <a:cubicBezTo>
                  <a:pt x="6262943" y="5262781"/>
                  <a:pt x="6267333" y="5265050"/>
                  <a:pt x="6270905" y="5267134"/>
                </a:cubicBezTo>
                <a:cubicBezTo>
                  <a:pt x="6274477" y="5269218"/>
                  <a:pt x="6277081" y="5270260"/>
                  <a:pt x="6278718" y="5270260"/>
                </a:cubicBezTo>
                <a:cubicBezTo>
                  <a:pt x="6280356" y="5270260"/>
                  <a:pt x="6281658" y="5269813"/>
                  <a:pt x="6282625" y="5268920"/>
                </a:cubicBezTo>
                <a:cubicBezTo>
                  <a:pt x="6283594" y="5268027"/>
                  <a:pt x="6284337" y="5266613"/>
                  <a:pt x="6284858" y="5264679"/>
                </a:cubicBezTo>
                <a:cubicBezTo>
                  <a:pt x="6285378" y="5262744"/>
                  <a:pt x="6285751" y="5260288"/>
                  <a:pt x="6285974" y="5257312"/>
                </a:cubicBezTo>
                <a:cubicBezTo>
                  <a:pt x="6286198" y="5254335"/>
                  <a:pt x="6286309" y="5250689"/>
                  <a:pt x="6286309" y="5246373"/>
                </a:cubicBezTo>
                <a:cubicBezTo>
                  <a:pt x="6286309" y="5242503"/>
                  <a:pt x="6286235" y="5239266"/>
                  <a:pt x="6286086" y="5236662"/>
                </a:cubicBezTo>
                <a:cubicBezTo>
                  <a:pt x="6285937" y="5234057"/>
                  <a:pt x="6285677" y="5231899"/>
                  <a:pt x="6285304" y="5230188"/>
                </a:cubicBezTo>
                <a:cubicBezTo>
                  <a:pt x="6284932" y="5228476"/>
                  <a:pt x="6284486" y="5227100"/>
                  <a:pt x="6283965" y="5226058"/>
                </a:cubicBezTo>
                <a:cubicBezTo>
                  <a:pt x="6283444" y="5225016"/>
                  <a:pt x="6282440" y="5223751"/>
                  <a:pt x="6280951" y="5222263"/>
                </a:cubicBezTo>
                <a:cubicBezTo>
                  <a:pt x="6279463" y="5220774"/>
                  <a:pt x="6276412" y="5218914"/>
                  <a:pt x="6271798" y="5216682"/>
                </a:cubicBezTo>
                <a:cubicBezTo>
                  <a:pt x="6267184" y="5214449"/>
                  <a:pt x="6261901" y="5212440"/>
                  <a:pt x="6255948" y="5210654"/>
                </a:cubicBezTo>
                <a:cubicBezTo>
                  <a:pt x="6249995" y="5208868"/>
                  <a:pt x="6243595" y="5207454"/>
                  <a:pt x="6236749" y="5206412"/>
                </a:cubicBezTo>
                <a:cubicBezTo>
                  <a:pt x="6229903" y="5205370"/>
                  <a:pt x="6223057" y="5204849"/>
                  <a:pt x="6216211" y="5204849"/>
                </a:cubicBezTo>
                <a:close/>
                <a:moveTo>
                  <a:pt x="3387286" y="5204849"/>
                </a:moveTo>
                <a:cubicBezTo>
                  <a:pt x="3374040" y="5204849"/>
                  <a:pt x="3361502" y="5206561"/>
                  <a:pt x="3349670" y="5209984"/>
                </a:cubicBezTo>
                <a:cubicBezTo>
                  <a:pt x="3337838" y="5213407"/>
                  <a:pt x="3327568" y="5218579"/>
                  <a:pt x="3318862" y="5225500"/>
                </a:cubicBezTo>
                <a:cubicBezTo>
                  <a:pt x="3310156" y="5232420"/>
                  <a:pt x="3303235" y="5241127"/>
                  <a:pt x="3298100" y="5251619"/>
                </a:cubicBezTo>
                <a:cubicBezTo>
                  <a:pt x="3292966" y="5262111"/>
                  <a:pt x="3290399" y="5274278"/>
                  <a:pt x="3290399" y="5288119"/>
                </a:cubicBezTo>
                <a:cubicBezTo>
                  <a:pt x="3290399" y="5300174"/>
                  <a:pt x="3292185" y="5310518"/>
                  <a:pt x="3295757" y="5319150"/>
                </a:cubicBezTo>
                <a:cubicBezTo>
                  <a:pt x="3299329" y="5327782"/>
                  <a:pt x="3303979" y="5335260"/>
                  <a:pt x="3309709" y="5341586"/>
                </a:cubicBezTo>
                <a:cubicBezTo>
                  <a:pt x="3315439" y="5347911"/>
                  <a:pt x="3321950" y="5353343"/>
                  <a:pt x="3329243" y="5357882"/>
                </a:cubicBezTo>
                <a:cubicBezTo>
                  <a:pt x="3336536" y="5362422"/>
                  <a:pt x="3344051" y="5366477"/>
                  <a:pt x="3351791" y="5370049"/>
                </a:cubicBezTo>
                <a:cubicBezTo>
                  <a:pt x="3359530" y="5373621"/>
                  <a:pt x="3367045" y="5377006"/>
                  <a:pt x="3374338" y="5380206"/>
                </a:cubicBezTo>
                <a:cubicBezTo>
                  <a:pt x="3381631" y="5383406"/>
                  <a:pt x="3388142" y="5386829"/>
                  <a:pt x="3393872" y="5390475"/>
                </a:cubicBezTo>
                <a:cubicBezTo>
                  <a:pt x="3399602" y="5394122"/>
                  <a:pt x="3404252" y="5398289"/>
                  <a:pt x="3407824" y="5402977"/>
                </a:cubicBezTo>
                <a:cubicBezTo>
                  <a:pt x="3411396" y="5407665"/>
                  <a:pt x="3413182" y="5413284"/>
                  <a:pt x="3413182" y="5419832"/>
                </a:cubicBezTo>
                <a:cubicBezTo>
                  <a:pt x="3413182" y="5425487"/>
                  <a:pt x="3412140" y="5430622"/>
                  <a:pt x="3410057" y="5435235"/>
                </a:cubicBezTo>
                <a:cubicBezTo>
                  <a:pt x="3407973" y="5439849"/>
                  <a:pt x="3404959" y="5443719"/>
                  <a:pt x="3401015" y="5446844"/>
                </a:cubicBezTo>
                <a:cubicBezTo>
                  <a:pt x="3397071" y="5449970"/>
                  <a:pt x="3392271" y="5452388"/>
                  <a:pt x="3386616" y="5454099"/>
                </a:cubicBezTo>
                <a:cubicBezTo>
                  <a:pt x="3380960" y="5455811"/>
                  <a:pt x="3374561" y="5456667"/>
                  <a:pt x="3367417" y="5456667"/>
                </a:cubicBezTo>
                <a:cubicBezTo>
                  <a:pt x="3356553" y="5456667"/>
                  <a:pt x="3346991" y="5455439"/>
                  <a:pt x="3338731" y="5452983"/>
                </a:cubicBezTo>
                <a:cubicBezTo>
                  <a:pt x="3330471" y="5450528"/>
                  <a:pt x="3323364" y="5447812"/>
                  <a:pt x="3317411" y="5444835"/>
                </a:cubicBezTo>
                <a:cubicBezTo>
                  <a:pt x="3311458" y="5441859"/>
                  <a:pt x="3306584" y="5439142"/>
                  <a:pt x="3302788" y="5436687"/>
                </a:cubicBezTo>
                <a:cubicBezTo>
                  <a:pt x="3298994" y="5434231"/>
                  <a:pt x="3296054" y="5433003"/>
                  <a:pt x="3293971" y="5433003"/>
                </a:cubicBezTo>
                <a:cubicBezTo>
                  <a:pt x="3292483" y="5433003"/>
                  <a:pt x="3291180" y="5433413"/>
                  <a:pt x="3290064" y="5434231"/>
                </a:cubicBezTo>
                <a:cubicBezTo>
                  <a:pt x="3288948" y="5435050"/>
                  <a:pt x="3288055" y="5436426"/>
                  <a:pt x="3287385" y="5438361"/>
                </a:cubicBezTo>
                <a:cubicBezTo>
                  <a:pt x="3286715" y="5440296"/>
                  <a:pt x="3286232" y="5442825"/>
                  <a:pt x="3285934" y="5445951"/>
                </a:cubicBezTo>
                <a:cubicBezTo>
                  <a:pt x="3285636" y="5449077"/>
                  <a:pt x="3285487" y="5452946"/>
                  <a:pt x="3285487" y="5457560"/>
                </a:cubicBezTo>
                <a:cubicBezTo>
                  <a:pt x="3285487" y="5464406"/>
                  <a:pt x="3285897" y="5469652"/>
                  <a:pt x="3286715" y="5473299"/>
                </a:cubicBezTo>
                <a:cubicBezTo>
                  <a:pt x="3287534" y="5476945"/>
                  <a:pt x="3288911" y="5479735"/>
                  <a:pt x="3290845" y="5481670"/>
                </a:cubicBezTo>
                <a:cubicBezTo>
                  <a:pt x="3292780" y="5483605"/>
                  <a:pt x="3295942" y="5485837"/>
                  <a:pt x="3300333" y="5488367"/>
                </a:cubicBezTo>
                <a:cubicBezTo>
                  <a:pt x="3304723" y="5490897"/>
                  <a:pt x="3310193" y="5493316"/>
                  <a:pt x="3316741" y="5495623"/>
                </a:cubicBezTo>
                <a:cubicBezTo>
                  <a:pt x="3323290" y="5497930"/>
                  <a:pt x="3330843" y="5499902"/>
                  <a:pt x="3339401" y="5501539"/>
                </a:cubicBezTo>
                <a:cubicBezTo>
                  <a:pt x="3347958" y="5503176"/>
                  <a:pt x="3357223" y="5503994"/>
                  <a:pt x="3367194" y="5503994"/>
                </a:cubicBezTo>
                <a:cubicBezTo>
                  <a:pt x="3381928" y="5503994"/>
                  <a:pt x="3395769" y="5502060"/>
                  <a:pt x="3408717" y="5498190"/>
                </a:cubicBezTo>
                <a:cubicBezTo>
                  <a:pt x="3421665" y="5494320"/>
                  <a:pt x="3432976" y="5488553"/>
                  <a:pt x="3442650" y="5480889"/>
                </a:cubicBezTo>
                <a:cubicBezTo>
                  <a:pt x="3452324" y="5473224"/>
                  <a:pt x="3459989" y="5463662"/>
                  <a:pt x="3465644" y="5452202"/>
                </a:cubicBezTo>
                <a:cubicBezTo>
                  <a:pt x="3471299" y="5440742"/>
                  <a:pt x="3474127" y="5427422"/>
                  <a:pt x="3474127" y="5412242"/>
                </a:cubicBezTo>
                <a:cubicBezTo>
                  <a:pt x="3474127" y="5400633"/>
                  <a:pt x="3472341" y="5390550"/>
                  <a:pt x="3468769" y="5381992"/>
                </a:cubicBezTo>
                <a:cubicBezTo>
                  <a:pt x="3465198" y="5373435"/>
                  <a:pt x="3460509" y="5365993"/>
                  <a:pt x="3454705" y="5359668"/>
                </a:cubicBezTo>
                <a:cubicBezTo>
                  <a:pt x="3448900" y="5353343"/>
                  <a:pt x="3442278" y="5347911"/>
                  <a:pt x="3434836" y="5343372"/>
                </a:cubicBezTo>
                <a:cubicBezTo>
                  <a:pt x="3427395" y="5338832"/>
                  <a:pt x="3419805" y="5334777"/>
                  <a:pt x="3412066" y="5331205"/>
                </a:cubicBezTo>
                <a:cubicBezTo>
                  <a:pt x="3404327" y="5327632"/>
                  <a:pt x="3396736" y="5324247"/>
                  <a:pt x="3389295" y="5321047"/>
                </a:cubicBezTo>
                <a:cubicBezTo>
                  <a:pt x="3381854" y="5317847"/>
                  <a:pt x="3375194" y="5314425"/>
                  <a:pt x="3369315" y="5310778"/>
                </a:cubicBezTo>
                <a:cubicBezTo>
                  <a:pt x="3363436" y="5307131"/>
                  <a:pt x="3358748" y="5302965"/>
                  <a:pt x="3355250" y="5298277"/>
                </a:cubicBezTo>
                <a:cubicBezTo>
                  <a:pt x="3351753" y="5293588"/>
                  <a:pt x="3350005" y="5288045"/>
                  <a:pt x="3350005" y="5281645"/>
                </a:cubicBezTo>
                <a:cubicBezTo>
                  <a:pt x="3350005" y="5277329"/>
                  <a:pt x="3350786" y="5273236"/>
                  <a:pt x="3352349" y="5269366"/>
                </a:cubicBezTo>
                <a:cubicBezTo>
                  <a:pt x="3353911" y="5265497"/>
                  <a:pt x="3356292" y="5262186"/>
                  <a:pt x="3359492" y="5259433"/>
                </a:cubicBezTo>
                <a:cubicBezTo>
                  <a:pt x="3362692" y="5256679"/>
                  <a:pt x="3366673" y="5254521"/>
                  <a:pt x="3371435" y="5252958"/>
                </a:cubicBezTo>
                <a:cubicBezTo>
                  <a:pt x="3376198" y="5251396"/>
                  <a:pt x="3381779" y="5250614"/>
                  <a:pt x="3388179" y="5250614"/>
                </a:cubicBezTo>
                <a:cubicBezTo>
                  <a:pt x="3396365" y="5250614"/>
                  <a:pt x="3403880" y="5251619"/>
                  <a:pt x="3410726" y="5253628"/>
                </a:cubicBezTo>
                <a:cubicBezTo>
                  <a:pt x="3417573" y="5255637"/>
                  <a:pt x="3423600" y="5257870"/>
                  <a:pt x="3428809" y="5260325"/>
                </a:cubicBezTo>
                <a:cubicBezTo>
                  <a:pt x="3434018" y="5262781"/>
                  <a:pt x="3438408" y="5265050"/>
                  <a:pt x="3441980" y="5267134"/>
                </a:cubicBezTo>
                <a:cubicBezTo>
                  <a:pt x="3445552" y="5269218"/>
                  <a:pt x="3448157" y="5270260"/>
                  <a:pt x="3449794" y="5270260"/>
                </a:cubicBezTo>
                <a:cubicBezTo>
                  <a:pt x="3451431" y="5270260"/>
                  <a:pt x="3452733" y="5269813"/>
                  <a:pt x="3453701" y="5268920"/>
                </a:cubicBezTo>
                <a:cubicBezTo>
                  <a:pt x="3454668" y="5268027"/>
                  <a:pt x="3455412" y="5266613"/>
                  <a:pt x="3455933" y="5264679"/>
                </a:cubicBezTo>
                <a:cubicBezTo>
                  <a:pt x="3456454" y="5262744"/>
                  <a:pt x="3456826" y="5260288"/>
                  <a:pt x="3457049" y="5257312"/>
                </a:cubicBezTo>
                <a:cubicBezTo>
                  <a:pt x="3457272" y="5254335"/>
                  <a:pt x="3457384" y="5250689"/>
                  <a:pt x="3457384" y="5246373"/>
                </a:cubicBezTo>
                <a:cubicBezTo>
                  <a:pt x="3457384" y="5242503"/>
                  <a:pt x="3457309" y="5239266"/>
                  <a:pt x="3457160" y="5236662"/>
                </a:cubicBezTo>
                <a:cubicBezTo>
                  <a:pt x="3457012" y="5234057"/>
                  <a:pt x="3456752" y="5231899"/>
                  <a:pt x="3456379" y="5230188"/>
                </a:cubicBezTo>
                <a:cubicBezTo>
                  <a:pt x="3456007" y="5228476"/>
                  <a:pt x="3455561" y="5227100"/>
                  <a:pt x="3455040" y="5226058"/>
                </a:cubicBezTo>
                <a:cubicBezTo>
                  <a:pt x="3454519" y="5225016"/>
                  <a:pt x="3453515" y="5223751"/>
                  <a:pt x="3452026" y="5222263"/>
                </a:cubicBezTo>
                <a:cubicBezTo>
                  <a:pt x="3450538" y="5220774"/>
                  <a:pt x="3447487" y="5218914"/>
                  <a:pt x="3442873" y="5216682"/>
                </a:cubicBezTo>
                <a:cubicBezTo>
                  <a:pt x="3438260" y="5214449"/>
                  <a:pt x="3432976" y="5212440"/>
                  <a:pt x="3427023" y="5210654"/>
                </a:cubicBezTo>
                <a:cubicBezTo>
                  <a:pt x="3421070" y="5208868"/>
                  <a:pt x="3414670" y="5207454"/>
                  <a:pt x="3407824" y="5206412"/>
                </a:cubicBezTo>
                <a:cubicBezTo>
                  <a:pt x="3400978" y="5205370"/>
                  <a:pt x="3394132" y="5204849"/>
                  <a:pt x="3387286" y="5204849"/>
                </a:cubicBezTo>
                <a:close/>
                <a:moveTo>
                  <a:pt x="3113549" y="1550782"/>
                </a:moveTo>
                <a:cubicBezTo>
                  <a:pt x="3066584" y="1550782"/>
                  <a:pt x="3027091" y="1564658"/>
                  <a:pt x="2995070" y="1592410"/>
                </a:cubicBezTo>
                <a:cubicBezTo>
                  <a:pt x="2963049" y="1620161"/>
                  <a:pt x="2947038" y="1665347"/>
                  <a:pt x="2947038" y="1727966"/>
                </a:cubicBezTo>
                <a:lnTo>
                  <a:pt x="2947038" y="4232032"/>
                </a:lnTo>
                <a:cubicBezTo>
                  <a:pt x="2947038" y="4247687"/>
                  <a:pt x="2951663" y="4261207"/>
                  <a:pt x="2960914" y="4272593"/>
                </a:cubicBezTo>
                <a:cubicBezTo>
                  <a:pt x="2970164" y="4283978"/>
                  <a:pt x="2985464" y="4293584"/>
                  <a:pt x="3006811" y="4301412"/>
                </a:cubicBezTo>
                <a:cubicBezTo>
                  <a:pt x="3028159" y="4309239"/>
                  <a:pt x="3056978" y="4315288"/>
                  <a:pt x="3093269" y="4319557"/>
                </a:cubicBezTo>
                <a:cubicBezTo>
                  <a:pt x="3129560" y="4323827"/>
                  <a:pt x="3174745" y="4325962"/>
                  <a:pt x="3228825" y="4325962"/>
                </a:cubicBezTo>
                <a:cubicBezTo>
                  <a:pt x="3284329" y="4325962"/>
                  <a:pt x="3329871" y="4323827"/>
                  <a:pt x="3365450" y="4319557"/>
                </a:cubicBezTo>
                <a:cubicBezTo>
                  <a:pt x="3401029" y="4315288"/>
                  <a:pt x="3429848" y="4309239"/>
                  <a:pt x="3451907" y="4301412"/>
                </a:cubicBezTo>
                <a:cubicBezTo>
                  <a:pt x="3473966" y="4293584"/>
                  <a:pt x="3489265" y="4283978"/>
                  <a:pt x="3497804" y="4272593"/>
                </a:cubicBezTo>
                <a:cubicBezTo>
                  <a:pt x="3506344" y="4261207"/>
                  <a:pt x="3510613" y="4247687"/>
                  <a:pt x="3510613" y="4232032"/>
                </a:cubicBezTo>
                <a:lnTo>
                  <a:pt x="3510613" y="3203081"/>
                </a:lnTo>
                <a:lnTo>
                  <a:pt x="4358110" y="3203081"/>
                </a:lnTo>
                <a:cubicBezTo>
                  <a:pt x="4370919" y="3203081"/>
                  <a:pt x="4382304" y="3199168"/>
                  <a:pt x="4392266" y="3191340"/>
                </a:cubicBezTo>
                <a:cubicBezTo>
                  <a:pt x="4402229" y="3183512"/>
                  <a:pt x="4411124" y="3170348"/>
                  <a:pt x="4418950" y="3151847"/>
                </a:cubicBezTo>
                <a:cubicBezTo>
                  <a:pt x="4426778" y="3133345"/>
                  <a:pt x="4432470" y="3109863"/>
                  <a:pt x="4436028" y="3081400"/>
                </a:cubicBezTo>
                <a:cubicBezTo>
                  <a:pt x="4439588" y="3052937"/>
                  <a:pt x="4441365" y="3017357"/>
                  <a:pt x="4441365" y="2974662"/>
                </a:cubicBezTo>
                <a:cubicBezTo>
                  <a:pt x="4441365" y="2931967"/>
                  <a:pt x="4439588" y="2896388"/>
                  <a:pt x="4436028" y="2867925"/>
                </a:cubicBezTo>
                <a:cubicBezTo>
                  <a:pt x="4432470" y="2839461"/>
                  <a:pt x="4426778" y="2816690"/>
                  <a:pt x="4418950" y="2799612"/>
                </a:cubicBezTo>
                <a:cubicBezTo>
                  <a:pt x="4411124" y="2782534"/>
                  <a:pt x="4402229" y="2770438"/>
                  <a:pt x="4392266" y="2763322"/>
                </a:cubicBezTo>
                <a:cubicBezTo>
                  <a:pt x="4382304" y="2756206"/>
                  <a:pt x="4370919" y="2752648"/>
                  <a:pt x="4358110" y="2752648"/>
                </a:cubicBezTo>
                <a:lnTo>
                  <a:pt x="3510613" y="2752648"/>
                </a:lnTo>
                <a:lnTo>
                  <a:pt x="3510613" y="2009754"/>
                </a:lnTo>
                <a:lnTo>
                  <a:pt x="4413615" y="2009754"/>
                </a:lnTo>
                <a:cubicBezTo>
                  <a:pt x="4426422" y="2009754"/>
                  <a:pt x="4437807" y="2005484"/>
                  <a:pt x="4447770" y="1996945"/>
                </a:cubicBezTo>
                <a:cubicBezTo>
                  <a:pt x="4457731" y="1988406"/>
                  <a:pt x="4466626" y="1975598"/>
                  <a:pt x="4474455" y="1958520"/>
                </a:cubicBezTo>
                <a:cubicBezTo>
                  <a:pt x="4482281" y="1941442"/>
                  <a:pt x="4487975" y="1918315"/>
                  <a:pt x="4491532" y="1889140"/>
                </a:cubicBezTo>
                <a:cubicBezTo>
                  <a:pt x="4495090" y="1859965"/>
                  <a:pt x="4496870" y="1824030"/>
                  <a:pt x="4496870" y="1781335"/>
                </a:cubicBezTo>
                <a:cubicBezTo>
                  <a:pt x="4496870" y="1738640"/>
                  <a:pt x="4495090" y="1702349"/>
                  <a:pt x="4491532" y="1672463"/>
                </a:cubicBezTo>
                <a:cubicBezTo>
                  <a:pt x="4487975" y="1642576"/>
                  <a:pt x="4482281" y="1618738"/>
                  <a:pt x="4474455" y="1600948"/>
                </a:cubicBezTo>
                <a:cubicBezTo>
                  <a:pt x="4466626" y="1583159"/>
                  <a:pt x="4457731" y="1570350"/>
                  <a:pt x="4447770" y="1562523"/>
                </a:cubicBezTo>
                <a:cubicBezTo>
                  <a:pt x="4437807" y="1554696"/>
                  <a:pt x="4426422" y="1550782"/>
                  <a:pt x="4413615" y="1550782"/>
                </a:cubicBezTo>
                <a:close/>
                <a:moveTo>
                  <a:pt x="7983074" y="1501682"/>
                </a:moveTo>
                <a:cubicBezTo>
                  <a:pt x="7856412" y="1501682"/>
                  <a:pt x="7736510" y="1518049"/>
                  <a:pt x="7623368" y="1550782"/>
                </a:cubicBezTo>
                <a:cubicBezTo>
                  <a:pt x="7510226" y="1583515"/>
                  <a:pt x="7412028" y="1632970"/>
                  <a:pt x="7328772" y="1699147"/>
                </a:cubicBezTo>
                <a:cubicBezTo>
                  <a:pt x="7245517" y="1765325"/>
                  <a:pt x="7179339" y="1848580"/>
                  <a:pt x="7130240" y="1948913"/>
                </a:cubicBezTo>
                <a:cubicBezTo>
                  <a:pt x="7081141" y="2049247"/>
                  <a:pt x="7056591" y="2165591"/>
                  <a:pt x="7056591" y="2297946"/>
                </a:cubicBezTo>
                <a:cubicBezTo>
                  <a:pt x="7056591" y="2413222"/>
                  <a:pt x="7073669" y="2512133"/>
                  <a:pt x="7107825" y="2594676"/>
                </a:cubicBezTo>
                <a:cubicBezTo>
                  <a:pt x="7141981" y="2677220"/>
                  <a:pt x="7186456" y="2748734"/>
                  <a:pt x="7241247" y="2809219"/>
                </a:cubicBezTo>
                <a:cubicBezTo>
                  <a:pt x="7296040" y="2869703"/>
                  <a:pt x="7358303" y="2921649"/>
                  <a:pt x="7428038" y="2965056"/>
                </a:cubicBezTo>
                <a:cubicBezTo>
                  <a:pt x="7497773" y="3008463"/>
                  <a:pt x="7569643" y="3047244"/>
                  <a:pt x="7643648" y="3081400"/>
                </a:cubicBezTo>
                <a:cubicBezTo>
                  <a:pt x="7717653" y="3115556"/>
                  <a:pt x="7789523" y="3147933"/>
                  <a:pt x="7859258" y="3178531"/>
                </a:cubicBezTo>
                <a:cubicBezTo>
                  <a:pt x="7928994" y="3209129"/>
                  <a:pt x="7991257" y="3241862"/>
                  <a:pt x="8046049" y="3276730"/>
                </a:cubicBezTo>
                <a:cubicBezTo>
                  <a:pt x="8100841" y="3311597"/>
                  <a:pt x="8145315" y="3351446"/>
                  <a:pt x="8179471" y="3396276"/>
                </a:cubicBezTo>
                <a:cubicBezTo>
                  <a:pt x="8213627" y="3441106"/>
                  <a:pt x="8230705" y="3494831"/>
                  <a:pt x="8230705" y="3557450"/>
                </a:cubicBezTo>
                <a:cubicBezTo>
                  <a:pt x="8230705" y="3611530"/>
                  <a:pt x="8220743" y="3660630"/>
                  <a:pt x="8200819" y="3704748"/>
                </a:cubicBezTo>
                <a:cubicBezTo>
                  <a:pt x="8180895" y="3748866"/>
                  <a:pt x="8152075" y="3785869"/>
                  <a:pt x="8114361" y="3815755"/>
                </a:cubicBezTo>
                <a:cubicBezTo>
                  <a:pt x="8076647" y="3845642"/>
                  <a:pt x="8030750" y="3868768"/>
                  <a:pt x="7976670" y="3885135"/>
                </a:cubicBezTo>
                <a:cubicBezTo>
                  <a:pt x="7922589" y="3901501"/>
                  <a:pt x="7861393" y="3909684"/>
                  <a:pt x="7793081" y="3909684"/>
                </a:cubicBezTo>
                <a:cubicBezTo>
                  <a:pt x="7689190" y="3909684"/>
                  <a:pt x="7597751" y="3897943"/>
                  <a:pt x="7518765" y="3874461"/>
                </a:cubicBezTo>
                <a:cubicBezTo>
                  <a:pt x="7439779" y="3850979"/>
                  <a:pt x="7371823" y="3825006"/>
                  <a:pt x="7314896" y="3796542"/>
                </a:cubicBezTo>
                <a:cubicBezTo>
                  <a:pt x="7257970" y="3768079"/>
                  <a:pt x="7211361" y="3742106"/>
                  <a:pt x="7175070" y="3718624"/>
                </a:cubicBezTo>
                <a:cubicBezTo>
                  <a:pt x="7138779" y="3695142"/>
                  <a:pt x="7110672" y="3683401"/>
                  <a:pt x="7090747" y="3683401"/>
                </a:cubicBezTo>
                <a:cubicBezTo>
                  <a:pt x="7076516" y="3683401"/>
                  <a:pt x="7064063" y="3687314"/>
                  <a:pt x="7053389" y="3695142"/>
                </a:cubicBezTo>
                <a:cubicBezTo>
                  <a:pt x="7042715" y="3702969"/>
                  <a:pt x="7034176" y="3716134"/>
                  <a:pt x="7027772" y="3734635"/>
                </a:cubicBezTo>
                <a:cubicBezTo>
                  <a:pt x="7021368" y="3753136"/>
                  <a:pt x="7016743" y="3777330"/>
                  <a:pt x="7013896" y="3807216"/>
                </a:cubicBezTo>
                <a:cubicBezTo>
                  <a:pt x="7011050" y="3837103"/>
                  <a:pt x="7009627" y="3874105"/>
                  <a:pt x="7009627" y="3918223"/>
                </a:cubicBezTo>
                <a:cubicBezTo>
                  <a:pt x="7009627" y="3983689"/>
                  <a:pt x="7013540" y="4033856"/>
                  <a:pt x="7021368" y="4068723"/>
                </a:cubicBezTo>
                <a:cubicBezTo>
                  <a:pt x="7029195" y="4103591"/>
                  <a:pt x="7042360" y="4130276"/>
                  <a:pt x="7060861" y="4148776"/>
                </a:cubicBezTo>
                <a:cubicBezTo>
                  <a:pt x="7079362" y="4167278"/>
                  <a:pt x="7109604" y="4188625"/>
                  <a:pt x="7151588" y="4212819"/>
                </a:cubicBezTo>
                <a:cubicBezTo>
                  <a:pt x="7193571" y="4237013"/>
                  <a:pt x="7245873" y="4260140"/>
                  <a:pt x="7308492" y="4282199"/>
                </a:cubicBezTo>
                <a:cubicBezTo>
                  <a:pt x="7371112" y="4304258"/>
                  <a:pt x="7443337" y="4323115"/>
                  <a:pt x="7525169" y="4338770"/>
                </a:cubicBezTo>
                <a:cubicBezTo>
                  <a:pt x="7607002" y="4354425"/>
                  <a:pt x="7695594" y="4362252"/>
                  <a:pt x="7790946" y="4362252"/>
                </a:cubicBezTo>
                <a:cubicBezTo>
                  <a:pt x="7931840" y="4362252"/>
                  <a:pt x="8064195" y="4343751"/>
                  <a:pt x="8188010" y="4306748"/>
                </a:cubicBezTo>
                <a:cubicBezTo>
                  <a:pt x="8311826" y="4269746"/>
                  <a:pt x="8419987" y="4214598"/>
                  <a:pt x="8512492" y="4141305"/>
                </a:cubicBezTo>
                <a:cubicBezTo>
                  <a:pt x="8604998" y="4068012"/>
                  <a:pt x="8678292" y="3976574"/>
                  <a:pt x="8732372" y="3866989"/>
                </a:cubicBezTo>
                <a:cubicBezTo>
                  <a:pt x="8786452" y="3757405"/>
                  <a:pt x="8813493" y="3630032"/>
                  <a:pt x="8813493" y="3484868"/>
                </a:cubicBezTo>
                <a:cubicBezTo>
                  <a:pt x="8813493" y="3373861"/>
                  <a:pt x="8796415" y="3277442"/>
                  <a:pt x="8762259" y="3195609"/>
                </a:cubicBezTo>
                <a:cubicBezTo>
                  <a:pt x="8728102" y="3113777"/>
                  <a:pt x="8683273" y="3042619"/>
                  <a:pt x="8627770" y="2982134"/>
                </a:cubicBezTo>
                <a:cubicBezTo>
                  <a:pt x="8572266" y="2921649"/>
                  <a:pt x="8508934" y="2869703"/>
                  <a:pt x="8437776" y="2826297"/>
                </a:cubicBezTo>
                <a:cubicBezTo>
                  <a:pt x="8366618" y="2782890"/>
                  <a:pt x="8294036" y="2744109"/>
                  <a:pt x="8220032" y="2709953"/>
                </a:cubicBezTo>
                <a:cubicBezTo>
                  <a:pt x="8146027" y="2675797"/>
                  <a:pt x="8073445" y="2643420"/>
                  <a:pt x="8002287" y="2612822"/>
                </a:cubicBezTo>
                <a:cubicBezTo>
                  <a:pt x="7931128" y="2582223"/>
                  <a:pt x="7867442" y="2549491"/>
                  <a:pt x="7811226" y="2514623"/>
                </a:cubicBezTo>
                <a:cubicBezTo>
                  <a:pt x="7755011" y="2479756"/>
                  <a:pt x="7710181" y="2439907"/>
                  <a:pt x="7676737" y="2395077"/>
                </a:cubicBezTo>
                <a:cubicBezTo>
                  <a:pt x="7643292" y="2350247"/>
                  <a:pt x="7626570" y="2297234"/>
                  <a:pt x="7626570" y="2236038"/>
                </a:cubicBezTo>
                <a:cubicBezTo>
                  <a:pt x="7626570" y="2194766"/>
                  <a:pt x="7634042" y="2155629"/>
                  <a:pt x="7648985" y="2118626"/>
                </a:cubicBezTo>
                <a:cubicBezTo>
                  <a:pt x="7663928" y="2081624"/>
                  <a:pt x="7686699" y="2049958"/>
                  <a:pt x="7717297" y="2023630"/>
                </a:cubicBezTo>
                <a:cubicBezTo>
                  <a:pt x="7747895" y="1997301"/>
                  <a:pt x="7785965" y="1976665"/>
                  <a:pt x="7831507" y="1961722"/>
                </a:cubicBezTo>
                <a:cubicBezTo>
                  <a:pt x="7877048" y="1946779"/>
                  <a:pt x="7930417" y="1939307"/>
                  <a:pt x="7991613" y="1939307"/>
                </a:cubicBezTo>
                <a:cubicBezTo>
                  <a:pt x="8069887" y="1939307"/>
                  <a:pt x="8141757" y="1948913"/>
                  <a:pt x="8207223" y="1968126"/>
                </a:cubicBezTo>
                <a:cubicBezTo>
                  <a:pt x="8272689" y="1987339"/>
                  <a:pt x="8330327" y="2008686"/>
                  <a:pt x="8380138" y="2032169"/>
                </a:cubicBezTo>
                <a:cubicBezTo>
                  <a:pt x="8429949" y="2055651"/>
                  <a:pt x="8471932" y="2077354"/>
                  <a:pt x="8506088" y="2097279"/>
                </a:cubicBezTo>
                <a:cubicBezTo>
                  <a:pt x="8540244" y="2117203"/>
                  <a:pt x="8565150" y="2127165"/>
                  <a:pt x="8580804" y="2127165"/>
                </a:cubicBezTo>
                <a:cubicBezTo>
                  <a:pt x="8596460" y="2127165"/>
                  <a:pt x="8608912" y="2122896"/>
                  <a:pt x="8618163" y="2114357"/>
                </a:cubicBezTo>
                <a:cubicBezTo>
                  <a:pt x="8627414" y="2105818"/>
                  <a:pt x="8634530" y="2092297"/>
                  <a:pt x="8639510" y="2073797"/>
                </a:cubicBezTo>
                <a:cubicBezTo>
                  <a:pt x="8644492" y="2055295"/>
                  <a:pt x="8648050" y="2031813"/>
                  <a:pt x="8650184" y="2003349"/>
                </a:cubicBezTo>
                <a:cubicBezTo>
                  <a:pt x="8652319" y="1974886"/>
                  <a:pt x="8653386" y="1940019"/>
                  <a:pt x="8653386" y="1898747"/>
                </a:cubicBezTo>
                <a:cubicBezTo>
                  <a:pt x="8653386" y="1861744"/>
                  <a:pt x="8652675" y="1830790"/>
                  <a:pt x="8651252" y="1805885"/>
                </a:cubicBezTo>
                <a:cubicBezTo>
                  <a:pt x="8649828" y="1780979"/>
                  <a:pt x="8647338" y="1760343"/>
                  <a:pt x="8643780" y="1743977"/>
                </a:cubicBezTo>
                <a:cubicBezTo>
                  <a:pt x="8640222" y="1727611"/>
                  <a:pt x="8635952" y="1714446"/>
                  <a:pt x="8630972" y="1704484"/>
                </a:cubicBezTo>
                <a:cubicBezTo>
                  <a:pt x="8625990" y="1694522"/>
                  <a:pt x="8616384" y="1682425"/>
                  <a:pt x="8602152" y="1668193"/>
                </a:cubicBezTo>
                <a:cubicBezTo>
                  <a:pt x="8587920" y="1653962"/>
                  <a:pt x="8558746" y="1636172"/>
                  <a:pt x="8514628" y="1614824"/>
                </a:cubicBezTo>
                <a:cubicBezTo>
                  <a:pt x="8470509" y="1593477"/>
                  <a:pt x="8419987" y="1574264"/>
                  <a:pt x="8363060" y="1557186"/>
                </a:cubicBezTo>
                <a:cubicBezTo>
                  <a:pt x="8306133" y="1540108"/>
                  <a:pt x="8244937" y="1526588"/>
                  <a:pt x="8179471" y="1516626"/>
                </a:cubicBezTo>
                <a:cubicBezTo>
                  <a:pt x="8114006" y="1506664"/>
                  <a:pt x="8048540" y="1501682"/>
                  <a:pt x="7983074" y="1501682"/>
                </a:cubicBezTo>
                <a:close/>
                <a:moveTo>
                  <a:pt x="5727459" y="1501682"/>
                </a:moveTo>
                <a:cubicBezTo>
                  <a:pt x="5624991" y="1501682"/>
                  <a:pt x="5529994" y="1510577"/>
                  <a:pt x="5442469" y="1528367"/>
                </a:cubicBezTo>
                <a:cubicBezTo>
                  <a:pt x="5354944" y="1546156"/>
                  <a:pt x="5277739" y="1567860"/>
                  <a:pt x="5210848" y="1593477"/>
                </a:cubicBezTo>
                <a:cubicBezTo>
                  <a:pt x="5143960" y="1619094"/>
                  <a:pt x="5088456" y="1645423"/>
                  <a:pt x="5044337" y="1672463"/>
                </a:cubicBezTo>
                <a:cubicBezTo>
                  <a:pt x="5000220" y="1699503"/>
                  <a:pt x="4971046" y="1719783"/>
                  <a:pt x="4956813" y="1733303"/>
                </a:cubicBezTo>
                <a:cubicBezTo>
                  <a:pt x="4942581" y="1746823"/>
                  <a:pt x="4932263" y="1759276"/>
                  <a:pt x="4925860" y="1770661"/>
                </a:cubicBezTo>
                <a:cubicBezTo>
                  <a:pt x="4919454" y="1782047"/>
                  <a:pt x="4914117" y="1795567"/>
                  <a:pt x="4909848" y="1811222"/>
                </a:cubicBezTo>
                <a:cubicBezTo>
                  <a:pt x="4905580" y="1826877"/>
                  <a:pt x="4902733" y="1846445"/>
                  <a:pt x="4901311" y="1869927"/>
                </a:cubicBezTo>
                <a:cubicBezTo>
                  <a:pt x="4899886" y="1893410"/>
                  <a:pt x="4899174" y="1922940"/>
                  <a:pt x="4899174" y="1958520"/>
                </a:cubicBezTo>
                <a:cubicBezTo>
                  <a:pt x="4899174" y="2001215"/>
                  <a:pt x="4900598" y="2036083"/>
                  <a:pt x="4903445" y="2063123"/>
                </a:cubicBezTo>
                <a:cubicBezTo>
                  <a:pt x="4906292" y="2090163"/>
                  <a:pt x="4910559" y="2110799"/>
                  <a:pt x="4916253" y="2125030"/>
                </a:cubicBezTo>
                <a:cubicBezTo>
                  <a:pt x="4921946" y="2139262"/>
                  <a:pt x="4929061" y="2148869"/>
                  <a:pt x="4937601" y="2153850"/>
                </a:cubicBezTo>
                <a:cubicBezTo>
                  <a:pt x="4946139" y="2158831"/>
                  <a:pt x="4956102" y="2161321"/>
                  <a:pt x="4967487" y="2161321"/>
                </a:cubicBezTo>
                <a:cubicBezTo>
                  <a:pt x="4984566" y="2161321"/>
                  <a:pt x="5011249" y="2149936"/>
                  <a:pt x="5047539" y="2127165"/>
                </a:cubicBezTo>
                <a:cubicBezTo>
                  <a:pt x="5083830" y="2104395"/>
                  <a:pt x="5127948" y="2079845"/>
                  <a:pt x="5179894" y="2053516"/>
                </a:cubicBezTo>
                <a:cubicBezTo>
                  <a:pt x="5231840" y="2027187"/>
                  <a:pt x="5290546" y="2002994"/>
                  <a:pt x="5356012" y="1980935"/>
                </a:cubicBezTo>
                <a:cubicBezTo>
                  <a:pt x="5421478" y="1958875"/>
                  <a:pt x="5491214" y="1947846"/>
                  <a:pt x="5565218" y="1947846"/>
                </a:cubicBezTo>
                <a:cubicBezTo>
                  <a:pt x="5630684" y="1947846"/>
                  <a:pt x="5687610" y="1956741"/>
                  <a:pt x="5735997" y="1974530"/>
                </a:cubicBezTo>
                <a:cubicBezTo>
                  <a:pt x="5784386" y="1992320"/>
                  <a:pt x="5823879" y="2016514"/>
                  <a:pt x="5854476" y="2047112"/>
                </a:cubicBezTo>
                <a:cubicBezTo>
                  <a:pt x="5885074" y="2077710"/>
                  <a:pt x="5908201" y="2114001"/>
                  <a:pt x="5923856" y="2155985"/>
                </a:cubicBezTo>
                <a:cubicBezTo>
                  <a:pt x="5939511" y="2197968"/>
                  <a:pt x="5947338" y="2242442"/>
                  <a:pt x="5947338" y="2289407"/>
                </a:cubicBezTo>
                <a:cubicBezTo>
                  <a:pt x="5947338" y="2350603"/>
                  <a:pt x="5935953" y="2406462"/>
                  <a:pt x="5913182" y="2456985"/>
                </a:cubicBezTo>
                <a:cubicBezTo>
                  <a:pt x="5890412" y="2507507"/>
                  <a:pt x="5857323" y="2550558"/>
                  <a:pt x="5813917" y="2586137"/>
                </a:cubicBezTo>
                <a:cubicBezTo>
                  <a:pt x="5770509" y="2621716"/>
                  <a:pt x="5716786" y="2649112"/>
                  <a:pt x="5652742" y="2668325"/>
                </a:cubicBezTo>
                <a:cubicBezTo>
                  <a:pt x="5588700" y="2687538"/>
                  <a:pt x="5515406" y="2697144"/>
                  <a:pt x="5432862" y="2697144"/>
                </a:cubicBezTo>
                <a:lnTo>
                  <a:pt x="5191635" y="2697144"/>
                </a:lnTo>
                <a:cubicBezTo>
                  <a:pt x="5174557" y="2697144"/>
                  <a:pt x="5159970" y="2699991"/>
                  <a:pt x="5147873" y="2705683"/>
                </a:cubicBezTo>
                <a:cubicBezTo>
                  <a:pt x="5135777" y="2711376"/>
                  <a:pt x="5125815" y="2721338"/>
                  <a:pt x="5117986" y="2735570"/>
                </a:cubicBezTo>
                <a:cubicBezTo>
                  <a:pt x="5110160" y="2749802"/>
                  <a:pt x="5104467" y="2770082"/>
                  <a:pt x="5100908" y="2796410"/>
                </a:cubicBezTo>
                <a:cubicBezTo>
                  <a:pt x="5097351" y="2822739"/>
                  <a:pt x="5095572" y="2856539"/>
                  <a:pt x="5095572" y="2897811"/>
                </a:cubicBezTo>
                <a:cubicBezTo>
                  <a:pt x="5095572" y="2941929"/>
                  <a:pt x="5097351" y="2977864"/>
                  <a:pt x="5100908" y="3005616"/>
                </a:cubicBezTo>
                <a:cubicBezTo>
                  <a:pt x="5104467" y="3033368"/>
                  <a:pt x="5110515" y="3055071"/>
                  <a:pt x="5119054" y="3070726"/>
                </a:cubicBezTo>
                <a:cubicBezTo>
                  <a:pt x="5127593" y="3086381"/>
                  <a:pt x="5138266" y="3096699"/>
                  <a:pt x="5151076" y="3101680"/>
                </a:cubicBezTo>
                <a:cubicBezTo>
                  <a:pt x="5163884" y="3106661"/>
                  <a:pt x="5179540" y="3109152"/>
                  <a:pt x="5198041" y="3109152"/>
                </a:cubicBezTo>
                <a:lnTo>
                  <a:pt x="5437133" y="3109152"/>
                </a:lnTo>
                <a:cubicBezTo>
                  <a:pt x="5538178" y="3109152"/>
                  <a:pt x="5626059" y="3119114"/>
                  <a:pt x="5700774" y="3139038"/>
                </a:cubicBezTo>
                <a:cubicBezTo>
                  <a:pt x="5775490" y="3158963"/>
                  <a:pt x="5837399" y="3187070"/>
                  <a:pt x="5886499" y="3223361"/>
                </a:cubicBezTo>
                <a:cubicBezTo>
                  <a:pt x="5935598" y="3259652"/>
                  <a:pt x="5972599" y="3303414"/>
                  <a:pt x="5997505" y="3354648"/>
                </a:cubicBezTo>
                <a:cubicBezTo>
                  <a:pt x="6022410" y="3405883"/>
                  <a:pt x="6034864" y="3463521"/>
                  <a:pt x="6034864" y="3527564"/>
                </a:cubicBezTo>
                <a:cubicBezTo>
                  <a:pt x="6034864" y="3585913"/>
                  <a:pt x="6024545" y="3638926"/>
                  <a:pt x="6003909" y="3686603"/>
                </a:cubicBezTo>
                <a:cubicBezTo>
                  <a:pt x="5983273" y="3734279"/>
                  <a:pt x="5951963" y="3774839"/>
                  <a:pt x="5909980" y="3808284"/>
                </a:cubicBezTo>
                <a:cubicBezTo>
                  <a:pt x="5867996" y="3841728"/>
                  <a:pt x="5817118" y="3867701"/>
                  <a:pt x="5757345" y="3886202"/>
                </a:cubicBezTo>
                <a:cubicBezTo>
                  <a:pt x="5697572" y="3904703"/>
                  <a:pt x="5628548" y="3913954"/>
                  <a:pt x="5550274" y="3913954"/>
                </a:cubicBezTo>
                <a:cubicBezTo>
                  <a:pt x="5457768" y="3913954"/>
                  <a:pt x="5375225" y="3904347"/>
                  <a:pt x="5302642" y="3885135"/>
                </a:cubicBezTo>
                <a:cubicBezTo>
                  <a:pt x="5230062" y="3865922"/>
                  <a:pt x="5166730" y="3845286"/>
                  <a:pt x="5112649" y="3823227"/>
                </a:cubicBezTo>
                <a:cubicBezTo>
                  <a:pt x="5058569" y="3801167"/>
                  <a:pt x="5014096" y="3780532"/>
                  <a:pt x="4979228" y="3761319"/>
                </a:cubicBezTo>
                <a:cubicBezTo>
                  <a:pt x="4944361" y="3742106"/>
                  <a:pt x="4919812" y="3732500"/>
                  <a:pt x="4905580" y="3732500"/>
                </a:cubicBezTo>
                <a:cubicBezTo>
                  <a:pt x="4882809" y="3732500"/>
                  <a:pt x="4865730" y="3745664"/>
                  <a:pt x="4854346" y="3771993"/>
                </a:cubicBezTo>
                <a:cubicBezTo>
                  <a:pt x="4842959" y="3798321"/>
                  <a:pt x="4837267" y="3845642"/>
                  <a:pt x="4837267" y="3913954"/>
                </a:cubicBezTo>
                <a:cubicBezTo>
                  <a:pt x="4837267" y="3955226"/>
                  <a:pt x="4838334" y="3990449"/>
                  <a:pt x="4840468" y="4019624"/>
                </a:cubicBezTo>
                <a:cubicBezTo>
                  <a:pt x="4842604" y="4048799"/>
                  <a:pt x="4846162" y="4072993"/>
                  <a:pt x="4851143" y="4092206"/>
                </a:cubicBezTo>
                <a:cubicBezTo>
                  <a:pt x="4856123" y="4111419"/>
                  <a:pt x="4861818" y="4128141"/>
                  <a:pt x="4868220" y="4142372"/>
                </a:cubicBezTo>
                <a:cubicBezTo>
                  <a:pt x="4874625" y="4156604"/>
                  <a:pt x="4884232" y="4169413"/>
                  <a:pt x="4897039" y="4180798"/>
                </a:cubicBezTo>
                <a:cubicBezTo>
                  <a:pt x="4909848" y="4192183"/>
                  <a:pt x="4936889" y="4208550"/>
                  <a:pt x="4978160" y="4229897"/>
                </a:cubicBezTo>
                <a:cubicBezTo>
                  <a:pt x="5019433" y="4251245"/>
                  <a:pt x="5071734" y="4271881"/>
                  <a:pt x="5135065" y="4291805"/>
                </a:cubicBezTo>
                <a:cubicBezTo>
                  <a:pt x="5198395" y="4311730"/>
                  <a:pt x="5271333" y="4328452"/>
                  <a:pt x="5353877" y="4341972"/>
                </a:cubicBezTo>
                <a:cubicBezTo>
                  <a:pt x="5436420" y="4355492"/>
                  <a:pt x="5524657" y="4362252"/>
                  <a:pt x="5618587" y="4362252"/>
                </a:cubicBezTo>
                <a:cubicBezTo>
                  <a:pt x="5773712" y="4362252"/>
                  <a:pt x="5916741" y="4343395"/>
                  <a:pt x="6047671" y="4305681"/>
                </a:cubicBezTo>
                <a:cubicBezTo>
                  <a:pt x="6178603" y="4267967"/>
                  <a:pt x="6291033" y="4212819"/>
                  <a:pt x="6384962" y="4140237"/>
                </a:cubicBezTo>
                <a:cubicBezTo>
                  <a:pt x="6478892" y="4067656"/>
                  <a:pt x="6552185" y="3977996"/>
                  <a:pt x="6604842" y="3871259"/>
                </a:cubicBezTo>
                <a:cubicBezTo>
                  <a:pt x="6657499" y="3764521"/>
                  <a:pt x="6683828" y="3642129"/>
                  <a:pt x="6683828" y="3504081"/>
                </a:cubicBezTo>
                <a:cubicBezTo>
                  <a:pt x="6683828" y="3421537"/>
                  <a:pt x="6669596" y="3344330"/>
                  <a:pt x="6641133" y="3272460"/>
                </a:cubicBezTo>
                <a:cubicBezTo>
                  <a:pt x="6612669" y="3200590"/>
                  <a:pt x="6571753" y="3136192"/>
                  <a:pt x="6518385" y="3079265"/>
                </a:cubicBezTo>
                <a:cubicBezTo>
                  <a:pt x="6465016" y="3022339"/>
                  <a:pt x="6399906" y="2975018"/>
                  <a:pt x="6323055" y="2937304"/>
                </a:cubicBezTo>
                <a:cubicBezTo>
                  <a:pt x="6246203" y="2899590"/>
                  <a:pt x="6159390" y="2875041"/>
                  <a:pt x="6062615" y="2863655"/>
                </a:cubicBezTo>
                <a:lnTo>
                  <a:pt x="6062615" y="2857251"/>
                </a:lnTo>
                <a:cubicBezTo>
                  <a:pt x="6143736" y="2837327"/>
                  <a:pt x="6215250" y="2807440"/>
                  <a:pt x="6277157" y="2767591"/>
                </a:cubicBezTo>
                <a:cubicBezTo>
                  <a:pt x="6339065" y="2727743"/>
                  <a:pt x="6390655" y="2679355"/>
                  <a:pt x="6431927" y="2622428"/>
                </a:cubicBezTo>
                <a:cubicBezTo>
                  <a:pt x="6473199" y="2565501"/>
                  <a:pt x="6504509" y="2500747"/>
                  <a:pt x="6525856" y="2428166"/>
                </a:cubicBezTo>
                <a:cubicBezTo>
                  <a:pt x="6547204" y="2355584"/>
                  <a:pt x="6557877" y="2277310"/>
                  <a:pt x="6557877" y="2193343"/>
                </a:cubicBezTo>
                <a:cubicBezTo>
                  <a:pt x="6557877" y="2085182"/>
                  <a:pt x="6539732" y="1988051"/>
                  <a:pt x="6503441" y="1901949"/>
                </a:cubicBezTo>
                <a:cubicBezTo>
                  <a:pt x="6467150" y="1815847"/>
                  <a:pt x="6413782" y="1743265"/>
                  <a:pt x="6343335" y="1684204"/>
                </a:cubicBezTo>
                <a:cubicBezTo>
                  <a:pt x="6272888" y="1625142"/>
                  <a:pt x="6186075" y="1579957"/>
                  <a:pt x="6082895" y="1548647"/>
                </a:cubicBezTo>
                <a:cubicBezTo>
                  <a:pt x="5979715" y="1517337"/>
                  <a:pt x="5861236" y="1501682"/>
                  <a:pt x="5727459" y="1501682"/>
                </a:cubicBezTo>
                <a:close/>
                <a:moveTo>
                  <a:pt x="0" y="0"/>
                </a:moveTo>
                <a:lnTo>
                  <a:pt x="12610650" y="0"/>
                </a:lnTo>
                <a:lnTo>
                  <a:pt x="12610650" y="15422879"/>
                </a:lnTo>
                <a:lnTo>
                  <a:pt x="0" y="15422879"/>
                </a:lnTo>
                <a:close/>
              </a:path>
            </a:pathLst>
          </a:custGeom>
          <a:solidFill>
            <a:srgbClr val="000000">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920397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022E-E7F3-EE13-1D0F-F8BBF0B4CF5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3FAD44-35A2-920D-B81E-D3C2317C0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 y="-1"/>
            <a:ext cx="12236823" cy="8337755"/>
          </a:xfrm>
          <a:prstGeom prst="rect">
            <a:avLst/>
          </a:prstGeom>
        </p:spPr>
      </p:pic>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481F2B70-D11E-06B3-653A-CAC3A5C59D1B}"/>
                  </a:ext>
                </a:extLst>
              </p:cNvPr>
              <p:cNvGraphicFramePr>
                <a:graphicFrameLocks noChangeAspect="1"/>
              </p:cNvGraphicFramePr>
              <p:nvPr/>
            </p:nvGraphicFramePr>
            <p:xfrm>
              <a:off x="-10063214" y="1421792"/>
              <a:ext cx="4148251" cy="2017041"/>
            </p:xfrm>
            <a:graphic>
              <a:graphicData uri="http://schemas.microsoft.com/office/drawing/2017/model3d">
                <am3d:model3d r:embed="rId3">
                  <am3d:spPr>
                    <a:xfrm>
                      <a:off x="0" y="0"/>
                      <a:ext cx="4148251" cy="2017041"/>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6875715" ay="-3917506" az="-7004519"/>
                    <am3d:postTrans dx="0" dy="0" dz="0"/>
                  </am3d:trans>
                  <am3d:raster rName="Office3DRenderer" rVer="16.0.8326">
                    <am3d:blip r:embed="rId4"/>
                  </am3d:raster>
                  <am3d:objViewport viewportSz="5289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481F2B70-D11E-06B3-653A-CAC3A5C59D1B}"/>
                  </a:ext>
                </a:extLst>
              </p:cNvPr>
              <p:cNvPicPr>
                <a:picLocks noGrp="1" noRot="1" noChangeAspect="1" noMove="1" noResize="1" noEditPoints="1" noAdjustHandles="1" noChangeArrowheads="1" noChangeShapeType="1" noCrop="1"/>
              </p:cNvPicPr>
              <p:nvPr/>
            </p:nvPicPr>
            <p:blipFill>
              <a:blip r:embed="rId4"/>
              <a:stretch>
                <a:fillRect/>
              </a:stretch>
            </p:blipFill>
            <p:spPr>
              <a:xfrm>
                <a:off x="-10063214" y="1421792"/>
                <a:ext cx="4148251" cy="2017041"/>
              </a:xfrm>
              <a:prstGeom prst="rect">
                <a:avLst/>
              </a:prstGeom>
            </p:spPr>
          </p:pic>
        </mc:Fallback>
      </mc:AlternateContent>
      <p:sp>
        <p:nvSpPr>
          <p:cNvPr id="8" name="Freeform: Shape 7">
            <a:extLst>
              <a:ext uri="{FF2B5EF4-FFF2-40B4-BE49-F238E27FC236}">
                <a16:creationId xmlns:a16="http://schemas.microsoft.com/office/drawing/2014/main" id="{E7934C63-C2AB-58F2-3EBC-F1FE158A0093}"/>
              </a:ext>
            </a:extLst>
          </p:cNvPr>
          <p:cNvSpPr/>
          <p:nvPr/>
        </p:nvSpPr>
        <p:spPr>
          <a:xfrm>
            <a:off x="-209325" y="-7085125"/>
            <a:ext cx="12610650" cy="15422879"/>
          </a:xfrm>
          <a:custGeom>
            <a:avLst/>
            <a:gdLst/>
            <a:ahLst/>
            <a:cxnLst/>
            <a:rect l="l" t="t" r="r" b="b"/>
            <a:pathLst>
              <a:path w="12610650" h="15422879">
                <a:moveTo>
                  <a:pt x="4393394" y="11934315"/>
                </a:moveTo>
                <a:lnTo>
                  <a:pt x="4394250" y="11934315"/>
                </a:lnTo>
                <a:lnTo>
                  <a:pt x="4550854" y="12404985"/>
                </a:lnTo>
                <a:lnTo>
                  <a:pt x="4236790" y="12404985"/>
                </a:lnTo>
                <a:close/>
                <a:moveTo>
                  <a:pt x="8890012" y="11888104"/>
                </a:moveTo>
                <a:cubicBezTo>
                  <a:pt x="8944780" y="11888104"/>
                  <a:pt x="8990422" y="11897375"/>
                  <a:pt x="9026934" y="11915917"/>
                </a:cubicBezTo>
                <a:cubicBezTo>
                  <a:pt x="9063446" y="11934458"/>
                  <a:pt x="9092685" y="11960701"/>
                  <a:pt x="9114650" y="11994647"/>
                </a:cubicBezTo>
                <a:cubicBezTo>
                  <a:pt x="9136614" y="12028592"/>
                  <a:pt x="9152160" y="12069383"/>
                  <a:pt x="9161288" y="12117021"/>
                </a:cubicBezTo>
                <a:cubicBezTo>
                  <a:pt x="9170417" y="12164658"/>
                  <a:pt x="9174980" y="12217573"/>
                  <a:pt x="9174980" y="12275764"/>
                </a:cubicBezTo>
                <a:cubicBezTo>
                  <a:pt x="9174980" y="12328822"/>
                  <a:pt x="9170274" y="12378884"/>
                  <a:pt x="9160860" y="12425951"/>
                </a:cubicBezTo>
                <a:cubicBezTo>
                  <a:pt x="9151447" y="12473017"/>
                  <a:pt x="9135330" y="12514237"/>
                  <a:pt x="9112510" y="12549608"/>
                </a:cubicBezTo>
                <a:cubicBezTo>
                  <a:pt x="9089690" y="12584980"/>
                  <a:pt x="9059738" y="12612935"/>
                  <a:pt x="9022655" y="12633473"/>
                </a:cubicBezTo>
                <a:cubicBezTo>
                  <a:pt x="8985572" y="12654011"/>
                  <a:pt x="8939361" y="12664280"/>
                  <a:pt x="8884022" y="12664280"/>
                </a:cubicBezTo>
                <a:cubicBezTo>
                  <a:pt x="8828682" y="12664280"/>
                  <a:pt x="8782757" y="12655295"/>
                  <a:pt x="8746244" y="12637324"/>
                </a:cubicBezTo>
                <a:cubicBezTo>
                  <a:pt x="8709732" y="12619353"/>
                  <a:pt x="8680636" y="12593252"/>
                  <a:pt x="8658956" y="12559022"/>
                </a:cubicBezTo>
                <a:cubicBezTo>
                  <a:pt x="8637278" y="12524791"/>
                  <a:pt x="8621874" y="12483572"/>
                  <a:pt x="8612745" y="12435364"/>
                </a:cubicBezTo>
                <a:cubicBezTo>
                  <a:pt x="8603617" y="12387156"/>
                  <a:pt x="8599053" y="12332815"/>
                  <a:pt x="8599053" y="12272341"/>
                </a:cubicBezTo>
                <a:cubicBezTo>
                  <a:pt x="8599053" y="12220425"/>
                  <a:pt x="8603760" y="12171219"/>
                  <a:pt x="8613173" y="12124723"/>
                </a:cubicBezTo>
                <a:cubicBezTo>
                  <a:pt x="8622586" y="12078226"/>
                  <a:pt x="8638704" y="12037577"/>
                  <a:pt x="8661524" y="12002776"/>
                </a:cubicBezTo>
                <a:cubicBezTo>
                  <a:pt x="8684344" y="11967975"/>
                  <a:pt x="8714296" y="11940163"/>
                  <a:pt x="8751378" y="11919340"/>
                </a:cubicBezTo>
                <a:cubicBezTo>
                  <a:pt x="8788462" y="11898516"/>
                  <a:pt x="8834673" y="11888104"/>
                  <a:pt x="8890012" y="11888104"/>
                </a:cubicBezTo>
                <a:close/>
                <a:moveTo>
                  <a:pt x="1946771" y="11722942"/>
                </a:moveTo>
                <a:cubicBezTo>
                  <a:pt x="1941066" y="11722942"/>
                  <a:pt x="1936217" y="11724511"/>
                  <a:pt x="1932224" y="11727649"/>
                </a:cubicBezTo>
                <a:cubicBezTo>
                  <a:pt x="1928230" y="11730787"/>
                  <a:pt x="1924807" y="11735921"/>
                  <a:pt x="1921954" y="11743053"/>
                </a:cubicBezTo>
                <a:cubicBezTo>
                  <a:pt x="1919102" y="11750184"/>
                  <a:pt x="1916962" y="11759740"/>
                  <a:pt x="1915536" y="11771721"/>
                </a:cubicBezTo>
                <a:cubicBezTo>
                  <a:pt x="1914110" y="11783701"/>
                  <a:pt x="1913397" y="11798249"/>
                  <a:pt x="1913397" y="11815365"/>
                </a:cubicBezTo>
                <a:cubicBezTo>
                  <a:pt x="1913397" y="11831909"/>
                  <a:pt x="1914110" y="11846029"/>
                  <a:pt x="1915536" y="11857725"/>
                </a:cubicBezTo>
                <a:cubicBezTo>
                  <a:pt x="1916962" y="11869420"/>
                  <a:pt x="1919102" y="11878834"/>
                  <a:pt x="1921954" y="11885965"/>
                </a:cubicBezTo>
                <a:cubicBezTo>
                  <a:pt x="1924807" y="11893096"/>
                  <a:pt x="1928230" y="11898373"/>
                  <a:pt x="1932224" y="11901797"/>
                </a:cubicBezTo>
                <a:cubicBezTo>
                  <a:pt x="1936217" y="11905220"/>
                  <a:pt x="1941066" y="11906931"/>
                  <a:pt x="1946771" y="11906931"/>
                </a:cubicBezTo>
                <a:lnTo>
                  <a:pt x="2224039" y="11906931"/>
                </a:lnTo>
                <a:lnTo>
                  <a:pt x="2224039" y="12799491"/>
                </a:lnTo>
                <a:cubicBezTo>
                  <a:pt x="2224039" y="12805196"/>
                  <a:pt x="2225892" y="12810330"/>
                  <a:pt x="2229601" y="12814894"/>
                </a:cubicBezTo>
                <a:cubicBezTo>
                  <a:pt x="2233309" y="12819458"/>
                  <a:pt x="2239442" y="12823167"/>
                  <a:pt x="2247999" y="12826019"/>
                </a:cubicBezTo>
                <a:cubicBezTo>
                  <a:pt x="2256557" y="12828872"/>
                  <a:pt x="2268110" y="12831154"/>
                  <a:pt x="2282658" y="12832865"/>
                </a:cubicBezTo>
                <a:cubicBezTo>
                  <a:pt x="2297206" y="12834577"/>
                  <a:pt x="2315320" y="12835433"/>
                  <a:pt x="2336999" y="12835433"/>
                </a:cubicBezTo>
                <a:cubicBezTo>
                  <a:pt x="2358678" y="12835433"/>
                  <a:pt x="2376792" y="12834577"/>
                  <a:pt x="2391340" y="12832865"/>
                </a:cubicBezTo>
                <a:cubicBezTo>
                  <a:pt x="2405887" y="12831154"/>
                  <a:pt x="2417440" y="12828872"/>
                  <a:pt x="2425998" y="12826019"/>
                </a:cubicBezTo>
                <a:cubicBezTo>
                  <a:pt x="2434556" y="12823167"/>
                  <a:pt x="2440689" y="12819458"/>
                  <a:pt x="2444397" y="12814894"/>
                </a:cubicBezTo>
                <a:cubicBezTo>
                  <a:pt x="2448105" y="12810330"/>
                  <a:pt x="2449959" y="12805196"/>
                  <a:pt x="2449959" y="12799491"/>
                </a:cubicBezTo>
                <a:lnTo>
                  <a:pt x="2449959" y="11906931"/>
                </a:lnTo>
                <a:lnTo>
                  <a:pt x="2727226" y="11906931"/>
                </a:lnTo>
                <a:cubicBezTo>
                  <a:pt x="2732361" y="11906931"/>
                  <a:pt x="2737067" y="11905220"/>
                  <a:pt x="2741346" y="11901797"/>
                </a:cubicBezTo>
                <a:cubicBezTo>
                  <a:pt x="2745625" y="11898373"/>
                  <a:pt x="2749191" y="11893096"/>
                  <a:pt x="2752043" y="11885965"/>
                </a:cubicBezTo>
                <a:cubicBezTo>
                  <a:pt x="2754896" y="11878834"/>
                  <a:pt x="2757035" y="11869420"/>
                  <a:pt x="2758461" y="11857725"/>
                </a:cubicBezTo>
                <a:cubicBezTo>
                  <a:pt x="2759888" y="11846029"/>
                  <a:pt x="2760601" y="11831909"/>
                  <a:pt x="2760601" y="11815365"/>
                </a:cubicBezTo>
                <a:cubicBezTo>
                  <a:pt x="2760601" y="11798249"/>
                  <a:pt x="2759888" y="11783701"/>
                  <a:pt x="2758461" y="11771721"/>
                </a:cubicBezTo>
                <a:cubicBezTo>
                  <a:pt x="2757035" y="11759740"/>
                  <a:pt x="2754896" y="11750184"/>
                  <a:pt x="2752043" y="11743053"/>
                </a:cubicBezTo>
                <a:cubicBezTo>
                  <a:pt x="2749191" y="11735921"/>
                  <a:pt x="2745625" y="11730787"/>
                  <a:pt x="2741346" y="11727649"/>
                </a:cubicBezTo>
                <a:cubicBezTo>
                  <a:pt x="2737067" y="11724511"/>
                  <a:pt x="2732361" y="11722942"/>
                  <a:pt x="2727226" y="11722942"/>
                </a:cubicBezTo>
                <a:close/>
                <a:moveTo>
                  <a:pt x="5876950" y="11719519"/>
                </a:moveTo>
                <a:cubicBezTo>
                  <a:pt x="5856412" y="11719519"/>
                  <a:pt x="5839582" y="11720232"/>
                  <a:pt x="5826460" y="11721659"/>
                </a:cubicBezTo>
                <a:cubicBezTo>
                  <a:pt x="5813338" y="11723085"/>
                  <a:pt x="5802784" y="11725510"/>
                  <a:pt x="5794797" y="11728933"/>
                </a:cubicBezTo>
                <a:cubicBezTo>
                  <a:pt x="5786810" y="11732356"/>
                  <a:pt x="5781105" y="11736349"/>
                  <a:pt x="5777682" y="11740913"/>
                </a:cubicBezTo>
                <a:cubicBezTo>
                  <a:pt x="5774259" y="11745477"/>
                  <a:pt x="5772547" y="11750612"/>
                  <a:pt x="5772547" y="11756317"/>
                </a:cubicBezTo>
                <a:lnTo>
                  <a:pt x="5772547" y="12275764"/>
                </a:lnTo>
                <a:cubicBezTo>
                  <a:pt x="5772547" y="12315129"/>
                  <a:pt x="5772975" y="12356491"/>
                  <a:pt x="5773831" y="12399850"/>
                </a:cubicBezTo>
                <a:cubicBezTo>
                  <a:pt x="5774687" y="12443208"/>
                  <a:pt x="5775970" y="12484856"/>
                  <a:pt x="5777682" y="12524791"/>
                </a:cubicBezTo>
                <a:lnTo>
                  <a:pt x="5776826" y="12524791"/>
                </a:lnTo>
                <a:cubicBezTo>
                  <a:pt x="5766557" y="12501971"/>
                  <a:pt x="5756002" y="12479150"/>
                  <a:pt x="5745163" y="12456330"/>
                </a:cubicBezTo>
                <a:cubicBezTo>
                  <a:pt x="5734323" y="12433510"/>
                  <a:pt x="5723199" y="12410262"/>
                  <a:pt x="5711788" y="12386586"/>
                </a:cubicBezTo>
                <a:cubicBezTo>
                  <a:pt x="5700378" y="12362909"/>
                  <a:pt x="5688539" y="12339233"/>
                  <a:pt x="5676275" y="12315557"/>
                </a:cubicBezTo>
                <a:cubicBezTo>
                  <a:pt x="5664008" y="12291881"/>
                  <a:pt x="5651599" y="12267777"/>
                  <a:pt x="5639048" y="12243245"/>
                </a:cubicBezTo>
                <a:lnTo>
                  <a:pt x="5423397" y="11838470"/>
                </a:lnTo>
                <a:cubicBezTo>
                  <a:pt x="5412556" y="11816220"/>
                  <a:pt x="5402002" y="11797536"/>
                  <a:pt x="5391733" y="11782418"/>
                </a:cubicBezTo>
                <a:cubicBezTo>
                  <a:pt x="5381464" y="11767299"/>
                  <a:pt x="5370482" y="11755461"/>
                  <a:pt x="5358786" y="11746904"/>
                </a:cubicBezTo>
                <a:cubicBezTo>
                  <a:pt x="5347091" y="11738346"/>
                  <a:pt x="5333826" y="11732213"/>
                  <a:pt x="5318993" y="11728505"/>
                </a:cubicBezTo>
                <a:cubicBezTo>
                  <a:pt x="5304160" y="11724796"/>
                  <a:pt x="5285904" y="11722942"/>
                  <a:pt x="5264225" y="11722942"/>
                </a:cubicBezTo>
                <a:lnTo>
                  <a:pt x="5143562" y="11722942"/>
                </a:lnTo>
                <a:cubicBezTo>
                  <a:pt x="5120742" y="11722942"/>
                  <a:pt x="5101487" y="11729646"/>
                  <a:pt x="5085798" y="11743053"/>
                </a:cubicBezTo>
                <a:cubicBezTo>
                  <a:pt x="5070109" y="11756460"/>
                  <a:pt x="5062265" y="11776570"/>
                  <a:pt x="5062265" y="11803384"/>
                </a:cubicBezTo>
                <a:lnTo>
                  <a:pt x="5062265" y="12798635"/>
                </a:lnTo>
                <a:cubicBezTo>
                  <a:pt x="5062265" y="12804340"/>
                  <a:pt x="5063691" y="12809475"/>
                  <a:pt x="5066543" y="12814039"/>
                </a:cubicBezTo>
                <a:cubicBezTo>
                  <a:pt x="5069396" y="12818603"/>
                  <a:pt x="5074531" y="12822453"/>
                  <a:pt x="5081947" y="12825591"/>
                </a:cubicBezTo>
                <a:cubicBezTo>
                  <a:pt x="5089364" y="12828729"/>
                  <a:pt x="5099633" y="12831154"/>
                  <a:pt x="5112755" y="12832865"/>
                </a:cubicBezTo>
                <a:cubicBezTo>
                  <a:pt x="5125877" y="12834577"/>
                  <a:pt x="5142421" y="12835433"/>
                  <a:pt x="5162389" y="12835433"/>
                </a:cubicBezTo>
                <a:cubicBezTo>
                  <a:pt x="5182927" y="12835433"/>
                  <a:pt x="5199757" y="12834577"/>
                  <a:pt x="5212879" y="12832865"/>
                </a:cubicBezTo>
                <a:cubicBezTo>
                  <a:pt x="5226001" y="12831154"/>
                  <a:pt x="5236412" y="12828729"/>
                  <a:pt x="5244114" y="12825591"/>
                </a:cubicBezTo>
                <a:cubicBezTo>
                  <a:pt x="5251816" y="12822453"/>
                  <a:pt x="5257236" y="12818603"/>
                  <a:pt x="5260373" y="12814039"/>
                </a:cubicBezTo>
                <a:cubicBezTo>
                  <a:pt x="5263511" y="12809475"/>
                  <a:pt x="5265080" y="12804340"/>
                  <a:pt x="5265080" y="12798635"/>
                </a:cubicBezTo>
                <a:lnTo>
                  <a:pt x="5265080" y="12219284"/>
                </a:lnTo>
                <a:cubicBezTo>
                  <a:pt x="5265080" y="12175926"/>
                  <a:pt x="5264510" y="12133851"/>
                  <a:pt x="5263369" y="12093059"/>
                </a:cubicBezTo>
                <a:cubicBezTo>
                  <a:pt x="5262228" y="12052268"/>
                  <a:pt x="5260516" y="12011334"/>
                  <a:pt x="5258234" y="11970257"/>
                </a:cubicBezTo>
                <a:lnTo>
                  <a:pt x="5259946" y="11970257"/>
                </a:lnTo>
                <a:cubicBezTo>
                  <a:pt x="5273067" y="12003917"/>
                  <a:pt x="5287901" y="12038576"/>
                  <a:pt x="5304445" y="12074233"/>
                </a:cubicBezTo>
                <a:cubicBezTo>
                  <a:pt x="5320991" y="12109889"/>
                  <a:pt x="5337250" y="12143121"/>
                  <a:pt x="5353224" y="12173929"/>
                </a:cubicBezTo>
                <a:lnTo>
                  <a:pt x="5628779" y="12691665"/>
                </a:lnTo>
                <a:cubicBezTo>
                  <a:pt x="5643042" y="12720190"/>
                  <a:pt x="5655878" y="12743438"/>
                  <a:pt x="5667288" y="12761409"/>
                </a:cubicBezTo>
                <a:cubicBezTo>
                  <a:pt x="5678698" y="12779380"/>
                  <a:pt x="5690536" y="12793643"/>
                  <a:pt x="5702803" y="12804197"/>
                </a:cubicBezTo>
                <a:cubicBezTo>
                  <a:pt x="5715068" y="12814752"/>
                  <a:pt x="5728476" y="12822026"/>
                  <a:pt x="5743023" y="12826019"/>
                </a:cubicBezTo>
                <a:cubicBezTo>
                  <a:pt x="5757571" y="12830013"/>
                  <a:pt x="5774829" y="12832009"/>
                  <a:pt x="5794797" y="12832009"/>
                </a:cubicBezTo>
                <a:lnTo>
                  <a:pt x="5890642" y="12832009"/>
                </a:lnTo>
                <a:cubicBezTo>
                  <a:pt x="5901482" y="12832009"/>
                  <a:pt x="5912179" y="12830441"/>
                  <a:pt x="5922733" y="12827303"/>
                </a:cubicBezTo>
                <a:cubicBezTo>
                  <a:pt x="5933288" y="12824165"/>
                  <a:pt x="5942416" y="12819173"/>
                  <a:pt x="5950118" y="12812327"/>
                </a:cubicBezTo>
                <a:cubicBezTo>
                  <a:pt x="5957820" y="12805481"/>
                  <a:pt x="5963952" y="12796923"/>
                  <a:pt x="5968517" y="12786654"/>
                </a:cubicBezTo>
                <a:cubicBezTo>
                  <a:pt x="5973080" y="12776385"/>
                  <a:pt x="5975363" y="12764689"/>
                  <a:pt x="5975363" y="12751568"/>
                </a:cubicBezTo>
                <a:lnTo>
                  <a:pt x="5975363" y="11756317"/>
                </a:lnTo>
                <a:cubicBezTo>
                  <a:pt x="5975363" y="11750612"/>
                  <a:pt x="5973936" y="11745477"/>
                  <a:pt x="5971084" y="11740913"/>
                </a:cubicBezTo>
                <a:cubicBezTo>
                  <a:pt x="5968232" y="11736349"/>
                  <a:pt x="5963239" y="11732356"/>
                  <a:pt x="5956108" y="11728933"/>
                </a:cubicBezTo>
                <a:cubicBezTo>
                  <a:pt x="5948976" y="11725510"/>
                  <a:pt x="5938850" y="11723085"/>
                  <a:pt x="5925729" y="11721659"/>
                </a:cubicBezTo>
                <a:cubicBezTo>
                  <a:pt x="5912607" y="11720232"/>
                  <a:pt x="5896348" y="11719519"/>
                  <a:pt x="5876950" y="11719519"/>
                </a:cubicBezTo>
                <a:close/>
                <a:moveTo>
                  <a:pt x="9708269" y="11717808"/>
                </a:moveTo>
                <a:cubicBezTo>
                  <a:pt x="9686019" y="11717808"/>
                  <a:pt x="9667764" y="11718663"/>
                  <a:pt x="9653500" y="11720375"/>
                </a:cubicBezTo>
                <a:cubicBezTo>
                  <a:pt x="9639238" y="11722087"/>
                  <a:pt x="9627685" y="11724369"/>
                  <a:pt x="9618842" y="11727221"/>
                </a:cubicBezTo>
                <a:cubicBezTo>
                  <a:pt x="9610000" y="11730074"/>
                  <a:pt x="9603866" y="11733782"/>
                  <a:pt x="9600443" y="11738346"/>
                </a:cubicBezTo>
                <a:cubicBezTo>
                  <a:pt x="9597020" y="11742910"/>
                  <a:pt x="9595308" y="11748045"/>
                  <a:pt x="9595308" y="11753750"/>
                </a:cubicBezTo>
                <a:lnTo>
                  <a:pt x="9595308" y="12427234"/>
                </a:lnTo>
                <a:cubicBezTo>
                  <a:pt x="9595308" y="12497977"/>
                  <a:pt x="9605435" y="12559735"/>
                  <a:pt x="9625688" y="12612507"/>
                </a:cubicBezTo>
                <a:cubicBezTo>
                  <a:pt x="9645942" y="12665279"/>
                  <a:pt x="9675180" y="12709350"/>
                  <a:pt x="9713404" y="12744722"/>
                </a:cubicBezTo>
                <a:cubicBezTo>
                  <a:pt x="9751628" y="12780093"/>
                  <a:pt x="9798410" y="12806479"/>
                  <a:pt x="9853748" y="12823880"/>
                </a:cubicBezTo>
                <a:cubicBezTo>
                  <a:pt x="9909088" y="12841280"/>
                  <a:pt x="9971558" y="12849981"/>
                  <a:pt x="10041160" y="12849981"/>
                </a:cubicBezTo>
                <a:cubicBezTo>
                  <a:pt x="10115326" y="12849981"/>
                  <a:pt x="10180935" y="12840282"/>
                  <a:pt x="10237985" y="12820885"/>
                </a:cubicBezTo>
                <a:cubicBezTo>
                  <a:pt x="10295037" y="12801487"/>
                  <a:pt x="10342959" y="12773247"/>
                  <a:pt x="10381753" y="12736164"/>
                </a:cubicBezTo>
                <a:cubicBezTo>
                  <a:pt x="10420548" y="12699081"/>
                  <a:pt x="10449929" y="12653726"/>
                  <a:pt x="10469897" y="12600098"/>
                </a:cubicBezTo>
                <a:cubicBezTo>
                  <a:pt x="10489865" y="12546471"/>
                  <a:pt x="10499849" y="12485711"/>
                  <a:pt x="10499849" y="12417821"/>
                </a:cubicBezTo>
                <a:lnTo>
                  <a:pt x="10499849" y="11753750"/>
                </a:lnTo>
                <a:cubicBezTo>
                  <a:pt x="10499849" y="11748045"/>
                  <a:pt x="10498137" y="11742910"/>
                  <a:pt x="10494714" y="11738346"/>
                </a:cubicBezTo>
                <a:cubicBezTo>
                  <a:pt x="10491291" y="11733782"/>
                  <a:pt x="10485301" y="11730074"/>
                  <a:pt x="10476743" y="11727221"/>
                </a:cubicBezTo>
                <a:cubicBezTo>
                  <a:pt x="10468185" y="11724369"/>
                  <a:pt x="10456918" y="11722087"/>
                  <a:pt x="10442940" y="11720375"/>
                </a:cubicBezTo>
                <a:cubicBezTo>
                  <a:pt x="10428963" y="11718663"/>
                  <a:pt x="10411135" y="11717808"/>
                  <a:pt x="10389455" y="11717808"/>
                </a:cubicBezTo>
                <a:cubicBezTo>
                  <a:pt x="10367776" y="11717808"/>
                  <a:pt x="10349662" y="11718663"/>
                  <a:pt x="10335114" y="11720375"/>
                </a:cubicBezTo>
                <a:cubicBezTo>
                  <a:pt x="10320566" y="11722087"/>
                  <a:pt x="10309014" y="11724369"/>
                  <a:pt x="10300456" y="11727221"/>
                </a:cubicBezTo>
                <a:cubicBezTo>
                  <a:pt x="10291898" y="11730074"/>
                  <a:pt x="10285908" y="11733782"/>
                  <a:pt x="10282485" y="11738346"/>
                </a:cubicBezTo>
                <a:cubicBezTo>
                  <a:pt x="10279062" y="11742910"/>
                  <a:pt x="10277350" y="11748045"/>
                  <a:pt x="10277350" y="11753750"/>
                </a:cubicBezTo>
                <a:lnTo>
                  <a:pt x="10277350" y="12420388"/>
                </a:lnTo>
                <a:cubicBezTo>
                  <a:pt x="10277350" y="12459183"/>
                  <a:pt x="10272073" y="12493841"/>
                  <a:pt x="10261519" y="12524363"/>
                </a:cubicBezTo>
                <a:cubicBezTo>
                  <a:pt x="10250965" y="12554885"/>
                  <a:pt x="10235989" y="12580558"/>
                  <a:pt x="10216591" y="12601382"/>
                </a:cubicBezTo>
                <a:cubicBezTo>
                  <a:pt x="10197194" y="12622205"/>
                  <a:pt x="10173518" y="12638037"/>
                  <a:pt x="10145563" y="12648877"/>
                </a:cubicBezTo>
                <a:cubicBezTo>
                  <a:pt x="10117608" y="12659716"/>
                  <a:pt x="10085946" y="12665136"/>
                  <a:pt x="10050574" y="12665136"/>
                </a:cubicBezTo>
                <a:cubicBezTo>
                  <a:pt x="10015773" y="12665136"/>
                  <a:pt x="9984252" y="12659859"/>
                  <a:pt x="9956012" y="12649304"/>
                </a:cubicBezTo>
                <a:cubicBezTo>
                  <a:pt x="9927772" y="12638750"/>
                  <a:pt x="9903526" y="12622918"/>
                  <a:pt x="9883272" y="12601810"/>
                </a:cubicBezTo>
                <a:cubicBezTo>
                  <a:pt x="9863020" y="12580701"/>
                  <a:pt x="9847473" y="12554030"/>
                  <a:pt x="9836633" y="12521796"/>
                </a:cubicBezTo>
                <a:cubicBezTo>
                  <a:pt x="9825794" y="12489562"/>
                  <a:pt x="9820374" y="12451481"/>
                  <a:pt x="9820374" y="12407552"/>
                </a:cubicBezTo>
                <a:lnTo>
                  <a:pt x="9820374" y="11753750"/>
                </a:lnTo>
                <a:cubicBezTo>
                  <a:pt x="9820374" y="11748045"/>
                  <a:pt x="9818520" y="11742910"/>
                  <a:pt x="9814812" y="11738346"/>
                </a:cubicBezTo>
                <a:cubicBezTo>
                  <a:pt x="9811104" y="11733782"/>
                  <a:pt x="9804970" y="11730074"/>
                  <a:pt x="9796412" y="11727221"/>
                </a:cubicBezTo>
                <a:cubicBezTo>
                  <a:pt x="9787855" y="11724369"/>
                  <a:pt x="9776445" y="11722087"/>
                  <a:pt x="9762182" y="11720375"/>
                </a:cubicBezTo>
                <a:cubicBezTo>
                  <a:pt x="9747920" y="11718663"/>
                  <a:pt x="9729948" y="11717808"/>
                  <a:pt x="9708269" y="11717808"/>
                </a:cubicBezTo>
                <a:close/>
                <a:moveTo>
                  <a:pt x="7580176" y="11717808"/>
                </a:moveTo>
                <a:cubicBezTo>
                  <a:pt x="7548798" y="11717808"/>
                  <a:pt x="7524266" y="11718521"/>
                  <a:pt x="7506580" y="11719947"/>
                </a:cubicBezTo>
                <a:cubicBezTo>
                  <a:pt x="7488895" y="11721373"/>
                  <a:pt x="7476772" y="11725082"/>
                  <a:pt x="7470210" y="11731072"/>
                </a:cubicBezTo>
                <a:cubicBezTo>
                  <a:pt x="7463650" y="11737062"/>
                  <a:pt x="7461938" y="11745905"/>
                  <a:pt x="7465076" y="11757601"/>
                </a:cubicBezTo>
                <a:cubicBezTo>
                  <a:pt x="7468214" y="11769296"/>
                  <a:pt x="7475203" y="11785698"/>
                  <a:pt x="7486042" y="11806807"/>
                </a:cubicBezTo>
                <a:lnTo>
                  <a:pt x="7788982" y="12410119"/>
                </a:lnTo>
                <a:lnTo>
                  <a:pt x="7788982" y="12799491"/>
                </a:lnTo>
                <a:cubicBezTo>
                  <a:pt x="7788982" y="12805196"/>
                  <a:pt x="7790693" y="12810330"/>
                  <a:pt x="7794116" y="12814894"/>
                </a:cubicBezTo>
                <a:cubicBezTo>
                  <a:pt x="7797539" y="12819458"/>
                  <a:pt x="7803673" y="12823167"/>
                  <a:pt x="7812515" y="12826019"/>
                </a:cubicBezTo>
                <a:cubicBezTo>
                  <a:pt x="7821358" y="12828872"/>
                  <a:pt x="7832911" y="12831154"/>
                  <a:pt x="7847174" y="12832865"/>
                </a:cubicBezTo>
                <a:cubicBezTo>
                  <a:pt x="7861437" y="12834577"/>
                  <a:pt x="7879692" y="12835433"/>
                  <a:pt x="7901942" y="12835433"/>
                </a:cubicBezTo>
                <a:cubicBezTo>
                  <a:pt x="7923622" y="12835433"/>
                  <a:pt x="7941735" y="12834577"/>
                  <a:pt x="7956283" y="12832865"/>
                </a:cubicBezTo>
                <a:cubicBezTo>
                  <a:pt x="7970831" y="12831154"/>
                  <a:pt x="7982384" y="12828872"/>
                  <a:pt x="7990941" y="12826019"/>
                </a:cubicBezTo>
                <a:cubicBezTo>
                  <a:pt x="7999499" y="12823167"/>
                  <a:pt x="8005632" y="12819458"/>
                  <a:pt x="8009340" y="12814894"/>
                </a:cubicBezTo>
                <a:cubicBezTo>
                  <a:pt x="8013049" y="12810330"/>
                  <a:pt x="8014903" y="12805196"/>
                  <a:pt x="8014903" y="12799491"/>
                </a:cubicBezTo>
                <a:lnTo>
                  <a:pt x="8014903" y="12410119"/>
                </a:lnTo>
                <a:lnTo>
                  <a:pt x="8317842" y="11806807"/>
                </a:lnTo>
                <a:cubicBezTo>
                  <a:pt x="8328112" y="11786269"/>
                  <a:pt x="8334958" y="11770009"/>
                  <a:pt x="8338381" y="11758029"/>
                </a:cubicBezTo>
                <a:cubicBezTo>
                  <a:pt x="8341804" y="11746048"/>
                  <a:pt x="8340235" y="11737062"/>
                  <a:pt x="8333674" y="11731072"/>
                </a:cubicBezTo>
                <a:cubicBezTo>
                  <a:pt x="8327113" y="11725082"/>
                  <a:pt x="8314848" y="11721373"/>
                  <a:pt x="8296876" y="11719947"/>
                </a:cubicBezTo>
                <a:cubicBezTo>
                  <a:pt x="8278905" y="11718521"/>
                  <a:pt x="8253660" y="11717808"/>
                  <a:pt x="8221141" y="11717808"/>
                </a:cubicBezTo>
                <a:cubicBezTo>
                  <a:pt x="8196610" y="11717808"/>
                  <a:pt x="8176927" y="11718378"/>
                  <a:pt x="8162094" y="11719519"/>
                </a:cubicBezTo>
                <a:cubicBezTo>
                  <a:pt x="8147261" y="11720660"/>
                  <a:pt x="8135565" y="11722942"/>
                  <a:pt x="8127008" y="11726365"/>
                </a:cubicBezTo>
                <a:cubicBezTo>
                  <a:pt x="8118450" y="11729788"/>
                  <a:pt x="8112032" y="11734210"/>
                  <a:pt x="8107753" y="11739630"/>
                </a:cubicBezTo>
                <a:cubicBezTo>
                  <a:pt x="8103475" y="11745050"/>
                  <a:pt x="8099909" y="11752323"/>
                  <a:pt x="8097056" y="11761452"/>
                </a:cubicBezTo>
                <a:lnTo>
                  <a:pt x="7975538" y="12031872"/>
                </a:lnTo>
                <a:cubicBezTo>
                  <a:pt x="7964698" y="12058116"/>
                  <a:pt x="7953573" y="12085785"/>
                  <a:pt x="7942163" y="12114881"/>
                </a:cubicBezTo>
                <a:cubicBezTo>
                  <a:pt x="7930753" y="12143977"/>
                  <a:pt x="7919628" y="12173929"/>
                  <a:pt x="7908788" y="12204736"/>
                </a:cubicBezTo>
                <a:lnTo>
                  <a:pt x="7907077" y="12204736"/>
                </a:lnTo>
                <a:cubicBezTo>
                  <a:pt x="7895096" y="12172788"/>
                  <a:pt x="7883259" y="12142266"/>
                  <a:pt x="7871563" y="12113170"/>
                </a:cubicBezTo>
                <a:cubicBezTo>
                  <a:pt x="7859867" y="12084074"/>
                  <a:pt x="7848029" y="12056404"/>
                  <a:pt x="7836049" y="12030161"/>
                </a:cubicBezTo>
                <a:lnTo>
                  <a:pt x="7712819" y="11758029"/>
                </a:lnTo>
                <a:cubicBezTo>
                  <a:pt x="7708826" y="11750041"/>
                  <a:pt x="7704689" y="11743481"/>
                  <a:pt x="7700410" y="11738346"/>
                </a:cubicBezTo>
                <a:cubicBezTo>
                  <a:pt x="7696132" y="11733211"/>
                  <a:pt x="7689428" y="11729075"/>
                  <a:pt x="7680300" y="11725937"/>
                </a:cubicBezTo>
                <a:cubicBezTo>
                  <a:pt x="7671172" y="11722800"/>
                  <a:pt x="7658763" y="11720660"/>
                  <a:pt x="7643074" y="11719519"/>
                </a:cubicBezTo>
                <a:cubicBezTo>
                  <a:pt x="7627386" y="11718378"/>
                  <a:pt x="7606420" y="11717808"/>
                  <a:pt x="7580176" y="11717808"/>
                </a:cubicBezTo>
                <a:close/>
                <a:moveTo>
                  <a:pt x="6327750" y="11717808"/>
                </a:moveTo>
                <a:cubicBezTo>
                  <a:pt x="6306071" y="11717808"/>
                  <a:pt x="6287957" y="11718663"/>
                  <a:pt x="6273409" y="11720375"/>
                </a:cubicBezTo>
                <a:cubicBezTo>
                  <a:pt x="6258861" y="11722087"/>
                  <a:pt x="6247308" y="11724369"/>
                  <a:pt x="6238751" y="11727221"/>
                </a:cubicBezTo>
                <a:cubicBezTo>
                  <a:pt x="6230193" y="11730074"/>
                  <a:pt x="6224060" y="11733782"/>
                  <a:pt x="6220352" y="11738346"/>
                </a:cubicBezTo>
                <a:cubicBezTo>
                  <a:pt x="6216644" y="11742910"/>
                  <a:pt x="6214789" y="11748330"/>
                  <a:pt x="6214789" y="11754605"/>
                </a:cubicBezTo>
                <a:lnTo>
                  <a:pt x="6214789" y="12797779"/>
                </a:lnTo>
                <a:cubicBezTo>
                  <a:pt x="6214789" y="12804055"/>
                  <a:pt x="6216644" y="12809475"/>
                  <a:pt x="6220352" y="12814039"/>
                </a:cubicBezTo>
                <a:cubicBezTo>
                  <a:pt x="6224060" y="12818603"/>
                  <a:pt x="6230193" y="12822453"/>
                  <a:pt x="6238751" y="12825591"/>
                </a:cubicBezTo>
                <a:cubicBezTo>
                  <a:pt x="6247308" y="12828729"/>
                  <a:pt x="6258861" y="12831154"/>
                  <a:pt x="6273409" y="12832865"/>
                </a:cubicBezTo>
                <a:cubicBezTo>
                  <a:pt x="6287957" y="12834577"/>
                  <a:pt x="6306071" y="12835433"/>
                  <a:pt x="6327750" y="12835433"/>
                </a:cubicBezTo>
                <a:cubicBezTo>
                  <a:pt x="6350000" y="12835433"/>
                  <a:pt x="6368256" y="12834577"/>
                  <a:pt x="6382519" y="12832865"/>
                </a:cubicBezTo>
                <a:cubicBezTo>
                  <a:pt x="6396782" y="12831154"/>
                  <a:pt x="6408192" y="12828729"/>
                  <a:pt x="6416749" y="12825591"/>
                </a:cubicBezTo>
                <a:cubicBezTo>
                  <a:pt x="6425307" y="12822453"/>
                  <a:pt x="6431297" y="12818603"/>
                  <a:pt x="6434720" y="12814039"/>
                </a:cubicBezTo>
                <a:cubicBezTo>
                  <a:pt x="6438143" y="12809475"/>
                  <a:pt x="6439855" y="12804055"/>
                  <a:pt x="6439855" y="12797779"/>
                </a:cubicBezTo>
                <a:lnTo>
                  <a:pt x="6439855" y="12272341"/>
                </a:lnTo>
                <a:lnTo>
                  <a:pt x="6774458" y="12797779"/>
                </a:lnTo>
                <a:cubicBezTo>
                  <a:pt x="6778452" y="12805766"/>
                  <a:pt x="6784014" y="12812612"/>
                  <a:pt x="6791145" y="12818317"/>
                </a:cubicBezTo>
                <a:cubicBezTo>
                  <a:pt x="6798276" y="12824022"/>
                  <a:pt x="6809972" y="12828301"/>
                  <a:pt x="6826231" y="12831154"/>
                </a:cubicBezTo>
                <a:cubicBezTo>
                  <a:pt x="6842491" y="12834006"/>
                  <a:pt x="6869162" y="12835433"/>
                  <a:pt x="6906245" y="12835433"/>
                </a:cubicBezTo>
                <a:cubicBezTo>
                  <a:pt x="6929636" y="12835433"/>
                  <a:pt x="6949033" y="12834577"/>
                  <a:pt x="6964437" y="12832865"/>
                </a:cubicBezTo>
                <a:cubicBezTo>
                  <a:pt x="6979840" y="12831154"/>
                  <a:pt x="6991964" y="12828729"/>
                  <a:pt x="7000807" y="12825591"/>
                </a:cubicBezTo>
                <a:cubicBezTo>
                  <a:pt x="7009650" y="12822453"/>
                  <a:pt x="7015640" y="12818460"/>
                  <a:pt x="7018778" y="12813611"/>
                </a:cubicBezTo>
                <a:cubicBezTo>
                  <a:pt x="7021916" y="12808761"/>
                  <a:pt x="7023484" y="12803199"/>
                  <a:pt x="7023484" y="12796923"/>
                </a:cubicBezTo>
                <a:cubicBezTo>
                  <a:pt x="7023484" y="12792359"/>
                  <a:pt x="7022201" y="12786226"/>
                  <a:pt x="7019633" y="12778525"/>
                </a:cubicBezTo>
                <a:cubicBezTo>
                  <a:pt x="7017066" y="12770823"/>
                  <a:pt x="7009507" y="12755276"/>
                  <a:pt x="6996956" y="12731885"/>
                </a:cubicBezTo>
                <a:lnTo>
                  <a:pt x="6665776" y="12231265"/>
                </a:lnTo>
                <a:lnTo>
                  <a:pt x="6969571" y="11833336"/>
                </a:lnTo>
                <a:cubicBezTo>
                  <a:pt x="6983834" y="11811086"/>
                  <a:pt x="6993533" y="11794826"/>
                  <a:pt x="6998667" y="11784557"/>
                </a:cubicBezTo>
                <a:cubicBezTo>
                  <a:pt x="7003802" y="11774288"/>
                  <a:pt x="7006369" y="11764304"/>
                  <a:pt x="7006369" y="11754605"/>
                </a:cubicBezTo>
                <a:cubicBezTo>
                  <a:pt x="7006369" y="11748901"/>
                  <a:pt x="7004657" y="11743766"/>
                  <a:pt x="7001234" y="11739202"/>
                </a:cubicBezTo>
                <a:cubicBezTo>
                  <a:pt x="6997811" y="11734638"/>
                  <a:pt x="6991679" y="11730787"/>
                  <a:pt x="6982836" y="11727649"/>
                </a:cubicBezTo>
                <a:cubicBezTo>
                  <a:pt x="6973993" y="11724511"/>
                  <a:pt x="6962155" y="11722087"/>
                  <a:pt x="6947321" y="11720375"/>
                </a:cubicBezTo>
                <a:cubicBezTo>
                  <a:pt x="6932489" y="11718663"/>
                  <a:pt x="6913662" y="11717808"/>
                  <a:pt x="6890841" y="11717808"/>
                </a:cubicBezTo>
                <a:cubicBezTo>
                  <a:pt x="6868591" y="11717808"/>
                  <a:pt x="6850336" y="11718378"/>
                  <a:pt x="6836072" y="11719519"/>
                </a:cubicBezTo>
                <a:cubicBezTo>
                  <a:pt x="6821810" y="11720660"/>
                  <a:pt x="6810115" y="11722657"/>
                  <a:pt x="6800986" y="11725510"/>
                </a:cubicBezTo>
                <a:cubicBezTo>
                  <a:pt x="6791858" y="11728362"/>
                  <a:pt x="6784442" y="11732213"/>
                  <a:pt x="6778736" y="11737062"/>
                </a:cubicBezTo>
                <a:cubicBezTo>
                  <a:pt x="6773032" y="11741912"/>
                  <a:pt x="6768182" y="11748045"/>
                  <a:pt x="6764188" y="11755461"/>
                </a:cubicBezTo>
                <a:lnTo>
                  <a:pt x="6439855" y="12226130"/>
                </a:lnTo>
                <a:lnTo>
                  <a:pt x="6439855" y="11754605"/>
                </a:lnTo>
                <a:cubicBezTo>
                  <a:pt x="6439855" y="11748330"/>
                  <a:pt x="6438143" y="11742910"/>
                  <a:pt x="6434720" y="11738346"/>
                </a:cubicBezTo>
                <a:cubicBezTo>
                  <a:pt x="6431297" y="11733782"/>
                  <a:pt x="6425307" y="11730074"/>
                  <a:pt x="6416749" y="11727221"/>
                </a:cubicBezTo>
                <a:cubicBezTo>
                  <a:pt x="6408192" y="11724369"/>
                  <a:pt x="6396782" y="11722087"/>
                  <a:pt x="6382519" y="11720375"/>
                </a:cubicBezTo>
                <a:cubicBezTo>
                  <a:pt x="6368256" y="11718663"/>
                  <a:pt x="6350000" y="11717808"/>
                  <a:pt x="6327750" y="11717808"/>
                </a:cubicBezTo>
                <a:close/>
                <a:moveTo>
                  <a:pt x="4396817" y="11717808"/>
                </a:moveTo>
                <a:cubicBezTo>
                  <a:pt x="4367721" y="11717808"/>
                  <a:pt x="4344330" y="11718236"/>
                  <a:pt x="4326644" y="11719091"/>
                </a:cubicBezTo>
                <a:cubicBezTo>
                  <a:pt x="4308959" y="11719947"/>
                  <a:pt x="4295124" y="11721944"/>
                  <a:pt x="4285140" y="11725082"/>
                </a:cubicBezTo>
                <a:cubicBezTo>
                  <a:pt x="4275156" y="11728219"/>
                  <a:pt x="4267882" y="11732784"/>
                  <a:pt x="4263318" y="11738774"/>
                </a:cubicBezTo>
                <a:cubicBezTo>
                  <a:pt x="4258754" y="11744764"/>
                  <a:pt x="4254760" y="11752609"/>
                  <a:pt x="4251337" y="11762307"/>
                </a:cubicBezTo>
                <a:lnTo>
                  <a:pt x="3909889" y="12744722"/>
                </a:lnTo>
                <a:cubicBezTo>
                  <a:pt x="3903043" y="12764689"/>
                  <a:pt x="3898764" y="12780664"/>
                  <a:pt x="3897053" y="12792645"/>
                </a:cubicBezTo>
                <a:cubicBezTo>
                  <a:pt x="3895341" y="12804625"/>
                  <a:pt x="3897338" y="12813896"/>
                  <a:pt x="3903043" y="12820457"/>
                </a:cubicBezTo>
                <a:cubicBezTo>
                  <a:pt x="3908748" y="12827017"/>
                  <a:pt x="3919017" y="12831154"/>
                  <a:pt x="3933850" y="12832865"/>
                </a:cubicBezTo>
                <a:cubicBezTo>
                  <a:pt x="3948684" y="12834577"/>
                  <a:pt x="3969222" y="12835433"/>
                  <a:pt x="3995465" y="12835433"/>
                </a:cubicBezTo>
                <a:cubicBezTo>
                  <a:pt x="4019997" y="12835433"/>
                  <a:pt x="4039821" y="12834862"/>
                  <a:pt x="4054941" y="12833721"/>
                </a:cubicBezTo>
                <a:cubicBezTo>
                  <a:pt x="4070059" y="12832580"/>
                  <a:pt x="4081754" y="12830441"/>
                  <a:pt x="4090027" y="12827303"/>
                </a:cubicBezTo>
                <a:cubicBezTo>
                  <a:pt x="4098299" y="12824165"/>
                  <a:pt x="4104289" y="12819886"/>
                  <a:pt x="4107998" y="12814466"/>
                </a:cubicBezTo>
                <a:cubicBezTo>
                  <a:pt x="4111706" y="12809047"/>
                  <a:pt x="4114701" y="12802343"/>
                  <a:pt x="4116983" y="12794356"/>
                </a:cubicBezTo>
                <a:lnTo>
                  <a:pt x="4187156" y="12577848"/>
                </a:lnTo>
                <a:lnTo>
                  <a:pt x="4603055" y="12577848"/>
                </a:lnTo>
                <a:lnTo>
                  <a:pt x="4677507" y="12800346"/>
                </a:lnTo>
                <a:cubicBezTo>
                  <a:pt x="4679789" y="12807763"/>
                  <a:pt x="4682641" y="12813753"/>
                  <a:pt x="4686064" y="12818317"/>
                </a:cubicBezTo>
                <a:cubicBezTo>
                  <a:pt x="4689487" y="12822881"/>
                  <a:pt x="4695478" y="12826447"/>
                  <a:pt x="4704036" y="12829014"/>
                </a:cubicBezTo>
                <a:cubicBezTo>
                  <a:pt x="4712593" y="12831582"/>
                  <a:pt x="4725001" y="12833293"/>
                  <a:pt x="4741262" y="12834149"/>
                </a:cubicBezTo>
                <a:cubicBezTo>
                  <a:pt x="4757521" y="12835005"/>
                  <a:pt x="4780198" y="12835433"/>
                  <a:pt x="4809294" y="12835433"/>
                </a:cubicBezTo>
                <a:cubicBezTo>
                  <a:pt x="4837250" y="12835433"/>
                  <a:pt x="4859213" y="12834719"/>
                  <a:pt x="4875188" y="12833293"/>
                </a:cubicBezTo>
                <a:cubicBezTo>
                  <a:pt x="4891162" y="12831867"/>
                  <a:pt x="4902287" y="12828159"/>
                  <a:pt x="4908562" y="12822168"/>
                </a:cubicBezTo>
                <a:cubicBezTo>
                  <a:pt x="4914838" y="12816178"/>
                  <a:pt x="4917120" y="12807193"/>
                  <a:pt x="4915409" y="12795212"/>
                </a:cubicBezTo>
                <a:cubicBezTo>
                  <a:pt x="4913697" y="12783231"/>
                  <a:pt x="4909418" y="12766972"/>
                  <a:pt x="4902573" y="12746433"/>
                </a:cubicBezTo>
                <a:lnTo>
                  <a:pt x="4560268" y="11764875"/>
                </a:lnTo>
                <a:cubicBezTo>
                  <a:pt x="4556844" y="11754035"/>
                  <a:pt x="4552709" y="11745477"/>
                  <a:pt x="4547859" y="11739202"/>
                </a:cubicBezTo>
                <a:cubicBezTo>
                  <a:pt x="4543009" y="11732926"/>
                  <a:pt x="4535022" y="11728219"/>
                  <a:pt x="4523897" y="11725082"/>
                </a:cubicBezTo>
                <a:cubicBezTo>
                  <a:pt x="4512773" y="11721944"/>
                  <a:pt x="4497226" y="11719947"/>
                  <a:pt x="4477258" y="11719091"/>
                </a:cubicBezTo>
                <a:cubicBezTo>
                  <a:pt x="4457291" y="11718236"/>
                  <a:pt x="4430477" y="11717808"/>
                  <a:pt x="4396817" y="11717808"/>
                </a:cubicBezTo>
                <a:close/>
                <a:moveTo>
                  <a:pt x="3003526" y="11717808"/>
                </a:moveTo>
                <a:cubicBezTo>
                  <a:pt x="2981846" y="11717808"/>
                  <a:pt x="2963733" y="11718663"/>
                  <a:pt x="2949184" y="11720375"/>
                </a:cubicBezTo>
                <a:cubicBezTo>
                  <a:pt x="2934636" y="11722087"/>
                  <a:pt x="2923084" y="11724369"/>
                  <a:pt x="2914526" y="11727221"/>
                </a:cubicBezTo>
                <a:cubicBezTo>
                  <a:pt x="2905968" y="11730074"/>
                  <a:pt x="2899836" y="11733782"/>
                  <a:pt x="2896127" y="11738346"/>
                </a:cubicBezTo>
                <a:cubicBezTo>
                  <a:pt x="2892419" y="11742910"/>
                  <a:pt x="2890565" y="11748045"/>
                  <a:pt x="2890565" y="11753750"/>
                </a:cubicBezTo>
                <a:lnTo>
                  <a:pt x="2890565" y="12799491"/>
                </a:lnTo>
                <a:cubicBezTo>
                  <a:pt x="2890565" y="12805196"/>
                  <a:pt x="2892419" y="12810330"/>
                  <a:pt x="2896127" y="12814894"/>
                </a:cubicBezTo>
                <a:cubicBezTo>
                  <a:pt x="2899836" y="12819458"/>
                  <a:pt x="2905968" y="12823167"/>
                  <a:pt x="2914526" y="12826019"/>
                </a:cubicBezTo>
                <a:cubicBezTo>
                  <a:pt x="2923084" y="12828872"/>
                  <a:pt x="2934636" y="12831154"/>
                  <a:pt x="2949184" y="12832865"/>
                </a:cubicBezTo>
                <a:cubicBezTo>
                  <a:pt x="2963733" y="12834577"/>
                  <a:pt x="2981846" y="12835433"/>
                  <a:pt x="3003526" y="12835433"/>
                </a:cubicBezTo>
                <a:cubicBezTo>
                  <a:pt x="3025775" y="12835433"/>
                  <a:pt x="3044032" y="12834577"/>
                  <a:pt x="3058294" y="12832865"/>
                </a:cubicBezTo>
                <a:cubicBezTo>
                  <a:pt x="3072557" y="12831154"/>
                  <a:pt x="3083967" y="12828872"/>
                  <a:pt x="3092525" y="12826019"/>
                </a:cubicBezTo>
                <a:cubicBezTo>
                  <a:pt x="3101083" y="12823167"/>
                  <a:pt x="3107072" y="12819458"/>
                  <a:pt x="3110496" y="12814894"/>
                </a:cubicBezTo>
                <a:cubicBezTo>
                  <a:pt x="3113919" y="12810330"/>
                  <a:pt x="3115630" y="12805196"/>
                  <a:pt x="3115630" y="12799491"/>
                </a:cubicBezTo>
                <a:lnTo>
                  <a:pt x="3115630" y="12351927"/>
                </a:lnTo>
                <a:lnTo>
                  <a:pt x="3529819" y="12351927"/>
                </a:lnTo>
                <a:lnTo>
                  <a:pt x="3529819" y="12799491"/>
                </a:lnTo>
                <a:cubicBezTo>
                  <a:pt x="3529819" y="12805196"/>
                  <a:pt x="3531673" y="12810330"/>
                  <a:pt x="3535382" y="12814894"/>
                </a:cubicBezTo>
                <a:cubicBezTo>
                  <a:pt x="3539090" y="12819458"/>
                  <a:pt x="3545081" y="12823167"/>
                  <a:pt x="3553353" y="12826019"/>
                </a:cubicBezTo>
                <a:cubicBezTo>
                  <a:pt x="3561625" y="12828872"/>
                  <a:pt x="3573035" y="12831154"/>
                  <a:pt x="3587583" y="12832865"/>
                </a:cubicBezTo>
                <a:cubicBezTo>
                  <a:pt x="3602131" y="12834577"/>
                  <a:pt x="3620530" y="12835433"/>
                  <a:pt x="3642780" y="12835433"/>
                </a:cubicBezTo>
                <a:cubicBezTo>
                  <a:pt x="3664459" y="12835433"/>
                  <a:pt x="3682430" y="12834577"/>
                  <a:pt x="3696693" y="12832865"/>
                </a:cubicBezTo>
                <a:cubicBezTo>
                  <a:pt x="3710955" y="12831154"/>
                  <a:pt x="3722365" y="12828872"/>
                  <a:pt x="3730923" y="12826019"/>
                </a:cubicBezTo>
                <a:cubicBezTo>
                  <a:pt x="3739481" y="12823167"/>
                  <a:pt x="3745613" y="12819458"/>
                  <a:pt x="3749322" y="12814894"/>
                </a:cubicBezTo>
                <a:cubicBezTo>
                  <a:pt x="3753031" y="12810330"/>
                  <a:pt x="3754884" y="12805196"/>
                  <a:pt x="3754884" y="12799491"/>
                </a:cubicBezTo>
                <a:lnTo>
                  <a:pt x="3754884" y="11753750"/>
                </a:lnTo>
                <a:cubicBezTo>
                  <a:pt x="3754884" y="11748045"/>
                  <a:pt x="3753031" y="11742910"/>
                  <a:pt x="3749322" y="11738346"/>
                </a:cubicBezTo>
                <a:cubicBezTo>
                  <a:pt x="3745613" y="11733782"/>
                  <a:pt x="3739481" y="11730074"/>
                  <a:pt x="3730923" y="11727221"/>
                </a:cubicBezTo>
                <a:cubicBezTo>
                  <a:pt x="3722365" y="11724369"/>
                  <a:pt x="3710955" y="11722087"/>
                  <a:pt x="3696693" y="11720375"/>
                </a:cubicBezTo>
                <a:cubicBezTo>
                  <a:pt x="3682430" y="11718663"/>
                  <a:pt x="3664459" y="11717808"/>
                  <a:pt x="3642780" y="11717808"/>
                </a:cubicBezTo>
                <a:cubicBezTo>
                  <a:pt x="3620530" y="11717808"/>
                  <a:pt x="3602131" y="11718663"/>
                  <a:pt x="3587583" y="11720375"/>
                </a:cubicBezTo>
                <a:cubicBezTo>
                  <a:pt x="3573035" y="11722087"/>
                  <a:pt x="3561625" y="11724369"/>
                  <a:pt x="3553353" y="11727221"/>
                </a:cubicBezTo>
                <a:cubicBezTo>
                  <a:pt x="3545081" y="11730074"/>
                  <a:pt x="3539090" y="11733782"/>
                  <a:pt x="3535382" y="11738346"/>
                </a:cubicBezTo>
                <a:cubicBezTo>
                  <a:pt x="3531673" y="11742910"/>
                  <a:pt x="3529819" y="11748045"/>
                  <a:pt x="3529819" y="11753750"/>
                </a:cubicBezTo>
                <a:lnTo>
                  <a:pt x="3529819" y="12160237"/>
                </a:lnTo>
                <a:lnTo>
                  <a:pt x="3115630" y="12160237"/>
                </a:lnTo>
                <a:lnTo>
                  <a:pt x="3115630" y="11753750"/>
                </a:lnTo>
                <a:cubicBezTo>
                  <a:pt x="3115630" y="11748045"/>
                  <a:pt x="3113919" y="11742910"/>
                  <a:pt x="3110496" y="11738346"/>
                </a:cubicBezTo>
                <a:cubicBezTo>
                  <a:pt x="3107072" y="11733782"/>
                  <a:pt x="3101083" y="11730074"/>
                  <a:pt x="3092525" y="11727221"/>
                </a:cubicBezTo>
                <a:cubicBezTo>
                  <a:pt x="3083967" y="11724369"/>
                  <a:pt x="3072557" y="11722087"/>
                  <a:pt x="3058294" y="11720375"/>
                </a:cubicBezTo>
                <a:cubicBezTo>
                  <a:pt x="3044032" y="11718663"/>
                  <a:pt x="3025775" y="11717808"/>
                  <a:pt x="3003526" y="11717808"/>
                </a:cubicBezTo>
                <a:close/>
                <a:moveTo>
                  <a:pt x="8897714" y="11703260"/>
                </a:moveTo>
                <a:cubicBezTo>
                  <a:pt x="8809856" y="11703260"/>
                  <a:pt x="8732695" y="11716667"/>
                  <a:pt x="8666230" y="11743481"/>
                </a:cubicBezTo>
                <a:cubicBezTo>
                  <a:pt x="8599766" y="11770295"/>
                  <a:pt x="8544000" y="11808804"/>
                  <a:pt x="8498929" y="11859009"/>
                </a:cubicBezTo>
                <a:cubicBezTo>
                  <a:pt x="8453859" y="11909213"/>
                  <a:pt x="8419914" y="11970115"/>
                  <a:pt x="8397093" y="12041714"/>
                </a:cubicBezTo>
                <a:cubicBezTo>
                  <a:pt x="8374273" y="12113312"/>
                  <a:pt x="8362863" y="12193897"/>
                  <a:pt x="8362863" y="12283466"/>
                </a:cubicBezTo>
                <a:cubicBezTo>
                  <a:pt x="8362863" y="12381023"/>
                  <a:pt x="8373560" y="12465458"/>
                  <a:pt x="8394954" y="12536772"/>
                </a:cubicBezTo>
                <a:cubicBezTo>
                  <a:pt x="8416348" y="12608085"/>
                  <a:pt x="8448439" y="12666847"/>
                  <a:pt x="8491227" y="12713059"/>
                </a:cubicBezTo>
                <a:cubicBezTo>
                  <a:pt x="8534015" y="12759270"/>
                  <a:pt x="8587500" y="12793643"/>
                  <a:pt x="8651682" y="12816178"/>
                </a:cubicBezTo>
                <a:cubicBezTo>
                  <a:pt x="8715864" y="12838713"/>
                  <a:pt x="8791029" y="12849981"/>
                  <a:pt x="8877176" y="12849981"/>
                </a:cubicBezTo>
                <a:cubicBezTo>
                  <a:pt x="8964463" y="12849981"/>
                  <a:pt x="9041340" y="12836716"/>
                  <a:pt x="9107804" y="12810188"/>
                </a:cubicBezTo>
                <a:cubicBezTo>
                  <a:pt x="9174268" y="12783659"/>
                  <a:pt x="9230035" y="12745150"/>
                  <a:pt x="9275104" y="12694660"/>
                </a:cubicBezTo>
                <a:cubicBezTo>
                  <a:pt x="9320175" y="12644170"/>
                  <a:pt x="9354120" y="12582698"/>
                  <a:pt x="9376940" y="12510243"/>
                </a:cubicBezTo>
                <a:cubicBezTo>
                  <a:pt x="9399761" y="12437789"/>
                  <a:pt x="9411171" y="12355635"/>
                  <a:pt x="9411171" y="12263784"/>
                </a:cubicBezTo>
                <a:cubicBezTo>
                  <a:pt x="9411171" y="12167938"/>
                  <a:pt x="9400189" y="12084787"/>
                  <a:pt x="9378224" y="12014329"/>
                </a:cubicBezTo>
                <a:cubicBezTo>
                  <a:pt x="9356260" y="11943871"/>
                  <a:pt x="9323740" y="11885537"/>
                  <a:pt x="9280667" y="11839326"/>
                </a:cubicBezTo>
                <a:cubicBezTo>
                  <a:pt x="9237594" y="11793115"/>
                  <a:pt x="9183966" y="11758884"/>
                  <a:pt x="9119784" y="11736635"/>
                </a:cubicBezTo>
                <a:cubicBezTo>
                  <a:pt x="9055602" y="11714385"/>
                  <a:pt x="8981578" y="11703260"/>
                  <a:pt x="8897714" y="11703260"/>
                </a:cubicBezTo>
                <a:close/>
                <a:moveTo>
                  <a:pt x="7235757" y="5265125"/>
                </a:moveTo>
                <a:lnTo>
                  <a:pt x="7235981" y="5265125"/>
                </a:lnTo>
                <a:lnTo>
                  <a:pt x="7276834" y="5387908"/>
                </a:lnTo>
                <a:lnTo>
                  <a:pt x="7194904" y="5387908"/>
                </a:lnTo>
                <a:close/>
                <a:moveTo>
                  <a:pt x="5264083" y="5265125"/>
                </a:moveTo>
                <a:lnTo>
                  <a:pt x="5264306" y="5265125"/>
                </a:lnTo>
                <a:lnTo>
                  <a:pt x="5305159" y="5387908"/>
                </a:lnTo>
                <a:lnTo>
                  <a:pt x="5223229" y="5387908"/>
                </a:lnTo>
                <a:close/>
                <a:moveTo>
                  <a:pt x="3911533" y="5265125"/>
                </a:moveTo>
                <a:lnTo>
                  <a:pt x="3911756" y="5265125"/>
                </a:lnTo>
                <a:lnTo>
                  <a:pt x="3952610" y="5387908"/>
                </a:lnTo>
                <a:lnTo>
                  <a:pt x="3870680" y="5387908"/>
                </a:lnTo>
                <a:close/>
                <a:moveTo>
                  <a:pt x="5799789" y="5255972"/>
                </a:moveTo>
                <a:lnTo>
                  <a:pt x="5829481" y="5255972"/>
                </a:lnTo>
                <a:cubicBezTo>
                  <a:pt x="5847489" y="5255972"/>
                  <a:pt x="5862037" y="5258391"/>
                  <a:pt x="5873125" y="5263228"/>
                </a:cubicBezTo>
                <a:cubicBezTo>
                  <a:pt x="5884212" y="5268065"/>
                  <a:pt x="5893291" y="5274798"/>
                  <a:pt x="5900360" y="5283431"/>
                </a:cubicBezTo>
                <a:cubicBezTo>
                  <a:pt x="5907430" y="5292063"/>
                  <a:pt x="5912565" y="5302257"/>
                  <a:pt x="5915765" y="5314015"/>
                </a:cubicBezTo>
                <a:cubicBezTo>
                  <a:pt x="5918963" y="5325773"/>
                  <a:pt x="5920563" y="5338497"/>
                  <a:pt x="5920563" y="5352190"/>
                </a:cubicBezTo>
                <a:cubicBezTo>
                  <a:pt x="5920563" y="5368858"/>
                  <a:pt x="5918740" y="5383443"/>
                  <a:pt x="5915095" y="5395945"/>
                </a:cubicBezTo>
                <a:cubicBezTo>
                  <a:pt x="5911448" y="5408447"/>
                  <a:pt x="5905942" y="5418902"/>
                  <a:pt x="5898574" y="5427311"/>
                </a:cubicBezTo>
                <a:cubicBezTo>
                  <a:pt x="5891208" y="5435719"/>
                  <a:pt x="5882018" y="5442007"/>
                  <a:pt x="5871004" y="5446175"/>
                </a:cubicBezTo>
                <a:cubicBezTo>
                  <a:pt x="5859991" y="5450341"/>
                  <a:pt x="5846448" y="5452425"/>
                  <a:pt x="5830374" y="5452425"/>
                </a:cubicBezTo>
                <a:lnTo>
                  <a:pt x="5799789" y="5452425"/>
                </a:lnTo>
                <a:close/>
                <a:moveTo>
                  <a:pt x="7971712" y="5254856"/>
                </a:moveTo>
                <a:lnTo>
                  <a:pt x="7998055" y="5254856"/>
                </a:lnTo>
                <a:cubicBezTo>
                  <a:pt x="8004752" y="5254856"/>
                  <a:pt x="8009998" y="5255079"/>
                  <a:pt x="8013794" y="5255526"/>
                </a:cubicBezTo>
                <a:cubicBezTo>
                  <a:pt x="8017589" y="5255972"/>
                  <a:pt x="8020975" y="5256568"/>
                  <a:pt x="8023951" y="5257312"/>
                </a:cubicBezTo>
                <a:cubicBezTo>
                  <a:pt x="8033774" y="5259991"/>
                  <a:pt x="8040843" y="5264604"/>
                  <a:pt x="8045159" y="5271153"/>
                </a:cubicBezTo>
                <a:cubicBezTo>
                  <a:pt x="8049475" y="5277701"/>
                  <a:pt x="8051633" y="5285738"/>
                  <a:pt x="8051633" y="5295262"/>
                </a:cubicBezTo>
                <a:cubicBezTo>
                  <a:pt x="8051633" y="5301514"/>
                  <a:pt x="8050591" y="5307169"/>
                  <a:pt x="8048508" y="5312229"/>
                </a:cubicBezTo>
                <a:cubicBezTo>
                  <a:pt x="8046424" y="5317289"/>
                  <a:pt x="8043299" y="5321642"/>
                  <a:pt x="8039132" y="5325289"/>
                </a:cubicBezTo>
                <a:cubicBezTo>
                  <a:pt x="8034964" y="5328935"/>
                  <a:pt x="8029755" y="5331763"/>
                  <a:pt x="8023505" y="5333772"/>
                </a:cubicBezTo>
                <a:cubicBezTo>
                  <a:pt x="8017254" y="5335781"/>
                  <a:pt x="8009961" y="5336785"/>
                  <a:pt x="8001627" y="5336785"/>
                </a:cubicBezTo>
                <a:lnTo>
                  <a:pt x="7971712" y="5336785"/>
                </a:lnTo>
                <a:close/>
                <a:moveTo>
                  <a:pt x="6933487" y="5254856"/>
                </a:moveTo>
                <a:lnTo>
                  <a:pt x="6959830" y="5254856"/>
                </a:lnTo>
                <a:cubicBezTo>
                  <a:pt x="6966527" y="5254856"/>
                  <a:pt x="6971773" y="5255079"/>
                  <a:pt x="6975569" y="5255526"/>
                </a:cubicBezTo>
                <a:cubicBezTo>
                  <a:pt x="6979364" y="5255972"/>
                  <a:pt x="6982750" y="5256568"/>
                  <a:pt x="6985726" y="5257312"/>
                </a:cubicBezTo>
                <a:cubicBezTo>
                  <a:pt x="6995549" y="5259991"/>
                  <a:pt x="7002618" y="5264604"/>
                  <a:pt x="7006934" y="5271153"/>
                </a:cubicBezTo>
                <a:cubicBezTo>
                  <a:pt x="7011250" y="5277701"/>
                  <a:pt x="7013408" y="5285738"/>
                  <a:pt x="7013408" y="5295262"/>
                </a:cubicBezTo>
                <a:cubicBezTo>
                  <a:pt x="7013408" y="5301514"/>
                  <a:pt x="7012366" y="5307169"/>
                  <a:pt x="7010283" y="5312229"/>
                </a:cubicBezTo>
                <a:cubicBezTo>
                  <a:pt x="7008199" y="5317289"/>
                  <a:pt x="7005074" y="5321642"/>
                  <a:pt x="7000907" y="5325289"/>
                </a:cubicBezTo>
                <a:cubicBezTo>
                  <a:pt x="6996739" y="5328935"/>
                  <a:pt x="6991530" y="5331763"/>
                  <a:pt x="6985280" y="5333772"/>
                </a:cubicBezTo>
                <a:cubicBezTo>
                  <a:pt x="6979029" y="5335781"/>
                  <a:pt x="6971736" y="5336785"/>
                  <a:pt x="6963402" y="5336785"/>
                </a:cubicBezTo>
                <a:lnTo>
                  <a:pt x="6933487" y="5336785"/>
                </a:lnTo>
                <a:close/>
                <a:moveTo>
                  <a:pt x="4142663" y="5254856"/>
                </a:moveTo>
                <a:lnTo>
                  <a:pt x="4169006" y="5254856"/>
                </a:lnTo>
                <a:cubicBezTo>
                  <a:pt x="4175703" y="5254856"/>
                  <a:pt x="4180949" y="5255079"/>
                  <a:pt x="4184744" y="5255526"/>
                </a:cubicBezTo>
                <a:cubicBezTo>
                  <a:pt x="4188539" y="5255972"/>
                  <a:pt x="4191925" y="5256568"/>
                  <a:pt x="4194902" y="5257312"/>
                </a:cubicBezTo>
                <a:cubicBezTo>
                  <a:pt x="4204724" y="5259991"/>
                  <a:pt x="4211794" y="5264604"/>
                  <a:pt x="4216110" y="5271153"/>
                </a:cubicBezTo>
                <a:cubicBezTo>
                  <a:pt x="4220426" y="5277701"/>
                  <a:pt x="4222584" y="5285738"/>
                  <a:pt x="4222584" y="5295262"/>
                </a:cubicBezTo>
                <a:cubicBezTo>
                  <a:pt x="4222584" y="5301514"/>
                  <a:pt x="4221542" y="5307169"/>
                  <a:pt x="4219458" y="5312229"/>
                </a:cubicBezTo>
                <a:cubicBezTo>
                  <a:pt x="4217375" y="5317289"/>
                  <a:pt x="4214249" y="5321642"/>
                  <a:pt x="4210082" y="5325289"/>
                </a:cubicBezTo>
                <a:cubicBezTo>
                  <a:pt x="4205915" y="5328935"/>
                  <a:pt x="4200706" y="5331763"/>
                  <a:pt x="4194455" y="5333772"/>
                </a:cubicBezTo>
                <a:cubicBezTo>
                  <a:pt x="4188205" y="5335781"/>
                  <a:pt x="4180912" y="5336785"/>
                  <a:pt x="4172578" y="5336785"/>
                </a:cubicBezTo>
                <a:lnTo>
                  <a:pt x="4142663" y="5336785"/>
                </a:lnTo>
                <a:close/>
                <a:moveTo>
                  <a:pt x="6693874" y="5253070"/>
                </a:moveTo>
                <a:cubicBezTo>
                  <a:pt x="6708162" y="5253070"/>
                  <a:pt x="6720068" y="5255489"/>
                  <a:pt x="6729593" y="5260325"/>
                </a:cubicBezTo>
                <a:cubicBezTo>
                  <a:pt x="6739118" y="5265162"/>
                  <a:pt x="6746746" y="5272008"/>
                  <a:pt x="6752476" y="5280864"/>
                </a:cubicBezTo>
                <a:cubicBezTo>
                  <a:pt x="6758205" y="5289719"/>
                  <a:pt x="6762261" y="5300360"/>
                  <a:pt x="6764642" y="5312787"/>
                </a:cubicBezTo>
                <a:cubicBezTo>
                  <a:pt x="6767023" y="5325215"/>
                  <a:pt x="6768214" y="5339018"/>
                  <a:pt x="6768214" y="5354199"/>
                </a:cubicBezTo>
                <a:cubicBezTo>
                  <a:pt x="6768214" y="5368040"/>
                  <a:pt x="6766986" y="5381100"/>
                  <a:pt x="6764531" y="5393378"/>
                </a:cubicBezTo>
                <a:cubicBezTo>
                  <a:pt x="6762075" y="5405656"/>
                  <a:pt x="6757871" y="5416408"/>
                  <a:pt x="6751917" y="5425636"/>
                </a:cubicBezTo>
                <a:cubicBezTo>
                  <a:pt x="6745964" y="5434864"/>
                  <a:pt x="6738151" y="5442156"/>
                  <a:pt x="6728477" y="5447514"/>
                </a:cubicBezTo>
                <a:cubicBezTo>
                  <a:pt x="6718803" y="5452872"/>
                  <a:pt x="6706748" y="5455551"/>
                  <a:pt x="6692312" y="5455551"/>
                </a:cubicBezTo>
                <a:cubicBezTo>
                  <a:pt x="6677875" y="5455551"/>
                  <a:pt x="6665895" y="5453207"/>
                  <a:pt x="6656370" y="5448519"/>
                </a:cubicBezTo>
                <a:cubicBezTo>
                  <a:pt x="6646845" y="5443830"/>
                  <a:pt x="6639255" y="5437022"/>
                  <a:pt x="6633599" y="5428092"/>
                </a:cubicBezTo>
                <a:cubicBezTo>
                  <a:pt x="6627944" y="5419162"/>
                  <a:pt x="6623925" y="5408409"/>
                  <a:pt x="6621544" y="5395833"/>
                </a:cubicBezTo>
                <a:cubicBezTo>
                  <a:pt x="6619163" y="5383258"/>
                  <a:pt x="6617972" y="5369082"/>
                  <a:pt x="6617972" y="5353306"/>
                </a:cubicBezTo>
                <a:cubicBezTo>
                  <a:pt x="6617972" y="5339762"/>
                  <a:pt x="6619200" y="5326926"/>
                  <a:pt x="6621656" y="5314797"/>
                </a:cubicBezTo>
                <a:cubicBezTo>
                  <a:pt x="6624111" y="5302667"/>
                  <a:pt x="6628316" y="5292063"/>
                  <a:pt x="6634269" y="5282985"/>
                </a:cubicBezTo>
                <a:cubicBezTo>
                  <a:pt x="6640222" y="5273906"/>
                  <a:pt x="6648035" y="5266650"/>
                  <a:pt x="6657709" y="5261218"/>
                </a:cubicBezTo>
                <a:cubicBezTo>
                  <a:pt x="6667383" y="5255786"/>
                  <a:pt x="6679438" y="5253070"/>
                  <a:pt x="6693874" y="5253070"/>
                </a:cubicBezTo>
                <a:close/>
                <a:moveTo>
                  <a:pt x="9401950" y="5209984"/>
                </a:moveTo>
                <a:cubicBezTo>
                  <a:pt x="9395253" y="5209984"/>
                  <a:pt x="9389896" y="5211994"/>
                  <a:pt x="9385877" y="5216012"/>
                </a:cubicBezTo>
                <a:cubicBezTo>
                  <a:pt x="9381858" y="5220030"/>
                  <a:pt x="9379850" y="5225835"/>
                  <a:pt x="9379850" y="5233425"/>
                </a:cubicBezTo>
                <a:lnTo>
                  <a:pt x="9379850" y="5490823"/>
                </a:lnTo>
                <a:cubicBezTo>
                  <a:pt x="9379850" y="5492311"/>
                  <a:pt x="9380259" y="5493651"/>
                  <a:pt x="9381078" y="5494841"/>
                </a:cubicBezTo>
                <a:cubicBezTo>
                  <a:pt x="9381896" y="5496032"/>
                  <a:pt x="9383384" y="5496999"/>
                  <a:pt x="9385542" y="5497744"/>
                </a:cubicBezTo>
                <a:cubicBezTo>
                  <a:pt x="9387700" y="5498488"/>
                  <a:pt x="9390565" y="5499083"/>
                  <a:pt x="9394137" y="5499529"/>
                </a:cubicBezTo>
                <a:cubicBezTo>
                  <a:pt x="9397709" y="5499976"/>
                  <a:pt x="9402174" y="5500199"/>
                  <a:pt x="9407532" y="5500199"/>
                </a:cubicBezTo>
                <a:cubicBezTo>
                  <a:pt x="9413038" y="5500199"/>
                  <a:pt x="9417540" y="5499976"/>
                  <a:pt x="9421038" y="5499529"/>
                </a:cubicBezTo>
                <a:cubicBezTo>
                  <a:pt x="9424535" y="5499083"/>
                  <a:pt x="9427400" y="5498488"/>
                  <a:pt x="9429632" y="5497744"/>
                </a:cubicBezTo>
                <a:cubicBezTo>
                  <a:pt x="9431865" y="5496999"/>
                  <a:pt x="9433390" y="5496032"/>
                  <a:pt x="9434209" y="5494841"/>
                </a:cubicBezTo>
                <a:cubicBezTo>
                  <a:pt x="9435028" y="5493651"/>
                  <a:pt x="9435437" y="5492311"/>
                  <a:pt x="9435437" y="5490823"/>
                </a:cubicBezTo>
                <a:lnTo>
                  <a:pt x="9435437" y="5255749"/>
                </a:lnTo>
                <a:lnTo>
                  <a:pt x="9435884" y="5255749"/>
                </a:lnTo>
                <a:lnTo>
                  <a:pt x="9516697" y="5490600"/>
                </a:lnTo>
                <a:cubicBezTo>
                  <a:pt x="9517144" y="5492237"/>
                  <a:pt x="9518036" y="5493651"/>
                  <a:pt x="9519376" y="5494841"/>
                </a:cubicBezTo>
                <a:cubicBezTo>
                  <a:pt x="9520716" y="5496032"/>
                  <a:pt x="9522538" y="5497036"/>
                  <a:pt x="9524846" y="5497855"/>
                </a:cubicBezTo>
                <a:cubicBezTo>
                  <a:pt x="9527152" y="5498673"/>
                  <a:pt x="9530092" y="5499269"/>
                  <a:pt x="9533664" y="5499641"/>
                </a:cubicBezTo>
                <a:cubicBezTo>
                  <a:pt x="9537235" y="5500013"/>
                  <a:pt x="9541552" y="5500199"/>
                  <a:pt x="9546612" y="5500199"/>
                </a:cubicBezTo>
                <a:cubicBezTo>
                  <a:pt x="9551672" y="5500199"/>
                  <a:pt x="9555988" y="5500088"/>
                  <a:pt x="9559560" y="5499864"/>
                </a:cubicBezTo>
                <a:cubicBezTo>
                  <a:pt x="9563132" y="5499641"/>
                  <a:pt x="9566070" y="5499157"/>
                  <a:pt x="9568378" y="5498413"/>
                </a:cubicBezTo>
                <a:cubicBezTo>
                  <a:pt x="9570684" y="5497669"/>
                  <a:pt x="9572508" y="5496665"/>
                  <a:pt x="9573847" y="5495399"/>
                </a:cubicBezTo>
                <a:cubicBezTo>
                  <a:pt x="9575186" y="5494134"/>
                  <a:pt x="9576154" y="5492535"/>
                  <a:pt x="9576749" y="5490600"/>
                </a:cubicBezTo>
                <a:lnTo>
                  <a:pt x="9660465" y="5255749"/>
                </a:lnTo>
                <a:lnTo>
                  <a:pt x="9660912" y="5255749"/>
                </a:lnTo>
                <a:lnTo>
                  <a:pt x="9660912" y="5490823"/>
                </a:lnTo>
                <a:cubicBezTo>
                  <a:pt x="9660912" y="5492311"/>
                  <a:pt x="9661358" y="5493651"/>
                  <a:pt x="9662251" y="5494841"/>
                </a:cubicBezTo>
                <a:cubicBezTo>
                  <a:pt x="9663144" y="5496032"/>
                  <a:pt x="9664632" y="5496999"/>
                  <a:pt x="9666716" y="5497744"/>
                </a:cubicBezTo>
                <a:cubicBezTo>
                  <a:pt x="9668800" y="5498488"/>
                  <a:pt x="9671627" y="5499083"/>
                  <a:pt x="9675199" y="5499529"/>
                </a:cubicBezTo>
                <a:cubicBezTo>
                  <a:pt x="9678771" y="5499976"/>
                  <a:pt x="9683236" y="5500199"/>
                  <a:pt x="9688594" y="5500199"/>
                </a:cubicBezTo>
                <a:cubicBezTo>
                  <a:pt x="9694100" y="5500199"/>
                  <a:pt x="9698640" y="5499976"/>
                  <a:pt x="9702211" y="5499529"/>
                </a:cubicBezTo>
                <a:cubicBezTo>
                  <a:pt x="9705783" y="5499083"/>
                  <a:pt x="9708648" y="5498488"/>
                  <a:pt x="9710806" y="5497744"/>
                </a:cubicBezTo>
                <a:cubicBezTo>
                  <a:pt x="9712964" y="5496999"/>
                  <a:pt x="9714452" y="5496032"/>
                  <a:pt x="9715271" y="5494841"/>
                </a:cubicBezTo>
                <a:cubicBezTo>
                  <a:pt x="9716090" y="5493651"/>
                  <a:pt x="9716498" y="5492311"/>
                  <a:pt x="9716498" y="5490823"/>
                </a:cubicBezTo>
                <a:lnTo>
                  <a:pt x="9716498" y="5233425"/>
                </a:lnTo>
                <a:cubicBezTo>
                  <a:pt x="9716498" y="5229704"/>
                  <a:pt x="9716015" y="5226393"/>
                  <a:pt x="9715048" y="5223491"/>
                </a:cubicBezTo>
                <a:cubicBezTo>
                  <a:pt x="9714080" y="5220588"/>
                  <a:pt x="9712666" y="5218133"/>
                  <a:pt x="9710806" y="5216124"/>
                </a:cubicBezTo>
                <a:cubicBezTo>
                  <a:pt x="9708946" y="5214114"/>
                  <a:pt x="9706564" y="5212589"/>
                  <a:pt x="9703662" y="5211547"/>
                </a:cubicBezTo>
                <a:cubicBezTo>
                  <a:pt x="9700760" y="5210505"/>
                  <a:pt x="9697300" y="5209984"/>
                  <a:pt x="9693282" y="5209984"/>
                </a:cubicBezTo>
                <a:lnTo>
                  <a:pt x="9653768" y="5209984"/>
                </a:lnTo>
                <a:cubicBezTo>
                  <a:pt x="9648261" y="5209984"/>
                  <a:pt x="9643424" y="5210542"/>
                  <a:pt x="9639257" y="5211659"/>
                </a:cubicBezTo>
                <a:cubicBezTo>
                  <a:pt x="9635090" y="5212775"/>
                  <a:pt x="9631480" y="5214672"/>
                  <a:pt x="9628430" y="5217351"/>
                </a:cubicBezTo>
                <a:cubicBezTo>
                  <a:pt x="9625378" y="5220030"/>
                  <a:pt x="9622700" y="5223528"/>
                  <a:pt x="9620393" y="5227844"/>
                </a:cubicBezTo>
                <a:cubicBezTo>
                  <a:pt x="9618086" y="5232160"/>
                  <a:pt x="9615966" y="5237443"/>
                  <a:pt x="9614030" y="5243694"/>
                </a:cubicBezTo>
                <a:lnTo>
                  <a:pt x="9549290" y="5415367"/>
                </a:lnTo>
                <a:lnTo>
                  <a:pt x="9548398" y="5415367"/>
                </a:lnTo>
                <a:lnTo>
                  <a:pt x="9485890" y="5243247"/>
                </a:lnTo>
                <a:cubicBezTo>
                  <a:pt x="9484104" y="5236997"/>
                  <a:pt x="9482020" y="5231750"/>
                  <a:pt x="9479639" y="5227509"/>
                </a:cubicBezTo>
                <a:cubicBezTo>
                  <a:pt x="9477258" y="5223267"/>
                  <a:pt x="9474281" y="5219844"/>
                  <a:pt x="9470709" y="5217239"/>
                </a:cubicBezTo>
                <a:cubicBezTo>
                  <a:pt x="9467137" y="5214635"/>
                  <a:pt x="9462896" y="5212775"/>
                  <a:pt x="9457984" y="5211659"/>
                </a:cubicBezTo>
                <a:cubicBezTo>
                  <a:pt x="9453073" y="5210542"/>
                  <a:pt x="9447194" y="5209984"/>
                  <a:pt x="9440348" y="5209984"/>
                </a:cubicBezTo>
                <a:close/>
                <a:moveTo>
                  <a:pt x="9178188" y="5209984"/>
                </a:moveTo>
                <a:cubicBezTo>
                  <a:pt x="9173276" y="5209984"/>
                  <a:pt x="9169146" y="5211435"/>
                  <a:pt x="9165798" y="5214338"/>
                </a:cubicBezTo>
                <a:cubicBezTo>
                  <a:pt x="9162449" y="5217239"/>
                  <a:pt x="9160774" y="5221965"/>
                  <a:pt x="9160774" y="5228513"/>
                </a:cubicBezTo>
                <a:lnTo>
                  <a:pt x="9160774" y="5480331"/>
                </a:lnTo>
                <a:cubicBezTo>
                  <a:pt x="9160774" y="5486879"/>
                  <a:pt x="9162449" y="5491604"/>
                  <a:pt x="9165798" y="5494507"/>
                </a:cubicBezTo>
                <a:cubicBezTo>
                  <a:pt x="9169146" y="5497409"/>
                  <a:pt x="9173276" y="5498860"/>
                  <a:pt x="9178188" y="5498860"/>
                </a:cubicBezTo>
                <a:lnTo>
                  <a:pt x="9323295" y="5498860"/>
                </a:lnTo>
                <a:cubicBezTo>
                  <a:pt x="9324634" y="5498860"/>
                  <a:pt x="9325862" y="5498450"/>
                  <a:pt x="9326978" y="5497631"/>
                </a:cubicBezTo>
                <a:cubicBezTo>
                  <a:pt x="9328094" y="5496813"/>
                  <a:pt x="9329024" y="5495511"/>
                  <a:pt x="9329769" y="5493725"/>
                </a:cubicBezTo>
                <a:cubicBezTo>
                  <a:pt x="9330513" y="5491939"/>
                  <a:pt x="9331071" y="5489595"/>
                  <a:pt x="9331443" y="5486693"/>
                </a:cubicBezTo>
                <a:cubicBezTo>
                  <a:pt x="9331815" y="5483791"/>
                  <a:pt x="9332002" y="5480182"/>
                  <a:pt x="9332002" y="5475866"/>
                </a:cubicBezTo>
                <a:cubicBezTo>
                  <a:pt x="9332002" y="5471550"/>
                  <a:pt x="9331815" y="5467941"/>
                  <a:pt x="9331443" y="5465039"/>
                </a:cubicBezTo>
                <a:cubicBezTo>
                  <a:pt x="9331071" y="5462136"/>
                  <a:pt x="9330513" y="5459792"/>
                  <a:pt x="9329769" y="5458006"/>
                </a:cubicBezTo>
                <a:cubicBezTo>
                  <a:pt x="9329024" y="5456220"/>
                  <a:pt x="9328094" y="5454918"/>
                  <a:pt x="9326978" y="5454099"/>
                </a:cubicBezTo>
                <a:cubicBezTo>
                  <a:pt x="9325862" y="5453281"/>
                  <a:pt x="9324634" y="5452872"/>
                  <a:pt x="9323295" y="5452872"/>
                </a:cubicBezTo>
                <a:lnTo>
                  <a:pt x="9219264" y="5452872"/>
                </a:lnTo>
                <a:lnTo>
                  <a:pt x="9219264" y="5371388"/>
                </a:lnTo>
                <a:lnTo>
                  <a:pt x="9306552" y="5371388"/>
                </a:lnTo>
                <a:cubicBezTo>
                  <a:pt x="9307891" y="5371388"/>
                  <a:pt x="9309119" y="5371016"/>
                  <a:pt x="9310235" y="5370272"/>
                </a:cubicBezTo>
                <a:cubicBezTo>
                  <a:pt x="9311352" y="5369528"/>
                  <a:pt x="9312282" y="5368300"/>
                  <a:pt x="9313026" y="5366589"/>
                </a:cubicBezTo>
                <a:cubicBezTo>
                  <a:pt x="9313770" y="5364877"/>
                  <a:pt x="9314328" y="5362608"/>
                  <a:pt x="9314700" y="5359780"/>
                </a:cubicBezTo>
                <a:cubicBezTo>
                  <a:pt x="9315072" y="5356952"/>
                  <a:pt x="9315258" y="5353380"/>
                  <a:pt x="9315258" y="5349064"/>
                </a:cubicBezTo>
                <a:cubicBezTo>
                  <a:pt x="9315258" y="5344897"/>
                  <a:pt x="9315072" y="5341362"/>
                  <a:pt x="9314700" y="5338460"/>
                </a:cubicBezTo>
                <a:cubicBezTo>
                  <a:pt x="9314328" y="5335558"/>
                  <a:pt x="9313770" y="5333251"/>
                  <a:pt x="9313026" y="5331540"/>
                </a:cubicBezTo>
                <a:cubicBezTo>
                  <a:pt x="9312282" y="5329828"/>
                  <a:pt x="9311352" y="5328563"/>
                  <a:pt x="9310235" y="5327745"/>
                </a:cubicBezTo>
                <a:cubicBezTo>
                  <a:pt x="9309119" y="5326926"/>
                  <a:pt x="9307891" y="5326516"/>
                  <a:pt x="9306552" y="5326516"/>
                </a:cubicBezTo>
                <a:lnTo>
                  <a:pt x="9219264" y="5326516"/>
                </a:lnTo>
                <a:lnTo>
                  <a:pt x="9219264" y="5255972"/>
                </a:lnTo>
                <a:lnTo>
                  <a:pt x="9322402" y="5255972"/>
                </a:lnTo>
                <a:cubicBezTo>
                  <a:pt x="9323742" y="5255972"/>
                  <a:pt x="9324932" y="5255563"/>
                  <a:pt x="9325974" y="5254744"/>
                </a:cubicBezTo>
                <a:cubicBezTo>
                  <a:pt x="9327016" y="5253926"/>
                  <a:pt x="9327908" y="5252623"/>
                  <a:pt x="9328652" y="5250838"/>
                </a:cubicBezTo>
                <a:cubicBezTo>
                  <a:pt x="9329397" y="5249052"/>
                  <a:pt x="9329955" y="5246708"/>
                  <a:pt x="9330327" y="5243806"/>
                </a:cubicBezTo>
                <a:cubicBezTo>
                  <a:pt x="9330699" y="5240903"/>
                  <a:pt x="9330885" y="5237369"/>
                  <a:pt x="9330885" y="5233202"/>
                </a:cubicBezTo>
                <a:cubicBezTo>
                  <a:pt x="9330885" y="5228737"/>
                  <a:pt x="9330699" y="5225053"/>
                  <a:pt x="9330327" y="5222151"/>
                </a:cubicBezTo>
                <a:cubicBezTo>
                  <a:pt x="9329955" y="5219249"/>
                  <a:pt x="9329397" y="5216868"/>
                  <a:pt x="9328652" y="5215007"/>
                </a:cubicBezTo>
                <a:cubicBezTo>
                  <a:pt x="9327908" y="5213147"/>
                  <a:pt x="9327016" y="5211844"/>
                  <a:pt x="9325974" y="5211101"/>
                </a:cubicBezTo>
                <a:cubicBezTo>
                  <a:pt x="9324932" y="5210356"/>
                  <a:pt x="9323742" y="5209984"/>
                  <a:pt x="9322402" y="5209984"/>
                </a:cubicBezTo>
                <a:close/>
                <a:moveTo>
                  <a:pt x="8912082" y="5209984"/>
                </a:moveTo>
                <a:cubicBezTo>
                  <a:pt x="8910594" y="5209984"/>
                  <a:pt x="8909330" y="5210394"/>
                  <a:pt x="8908288" y="5211212"/>
                </a:cubicBezTo>
                <a:cubicBezTo>
                  <a:pt x="8907246" y="5212031"/>
                  <a:pt x="8906353" y="5213370"/>
                  <a:pt x="8905608" y="5215231"/>
                </a:cubicBezTo>
                <a:cubicBezTo>
                  <a:pt x="8904864" y="5217091"/>
                  <a:pt x="8904306" y="5219584"/>
                  <a:pt x="8903934" y="5222709"/>
                </a:cubicBezTo>
                <a:cubicBezTo>
                  <a:pt x="8903562" y="5225835"/>
                  <a:pt x="8903376" y="5229630"/>
                  <a:pt x="8903376" y="5234095"/>
                </a:cubicBezTo>
                <a:cubicBezTo>
                  <a:pt x="8903376" y="5238411"/>
                  <a:pt x="8903562" y="5242094"/>
                  <a:pt x="8903934" y="5245145"/>
                </a:cubicBezTo>
                <a:cubicBezTo>
                  <a:pt x="8904306" y="5248196"/>
                  <a:pt x="8904864" y="5250652"/>
                  <a:pt x="8905608" y="5252512"/>
                </a:cubicBezTo>
                <a:cubicBezTo>
                  <a:pt x="8906353" y="5254372"/>
                  <a:pt x="8907246" y="5255749"/>
                  <a:pt x="8908288" y="5256642"/>
                </a:cubicBezTo>
                <a:cubicBezTo>
                  <a:pt x="8909330" y="5257534"/>
                  <a:pt x="8910594" y="5257981"/>
                  <a:pt x="8912082" y="5257981"/>
                </a:cubicBezTo>
                <a:lnTo>
                  <a:pt x="8984413" y="5257981"/>
                </a:lnTo>
                <a:lnTo>
                  <a:pt x="8984413" y="5490823"/>
                </a:lnTo>
                <a:cubicBezTo>
                  <a:pt x="8984413" y="5492311"/>
                  <a:pt x="8984897" y="5493651"/>
                  <a:pt x="8985864" y="5494841"/>
                </a:cubicBezTo>
                <a:cubicBezTo>
                  <a:pt x="8986832" y="5496032"/>
                  <a:pt x="8988432" y="5496999"/>
                  <a:pt x="8990664" y="5497744"/>
                </a:cubicBezTo>
                <a:cubicBezTo>
                  <a:pt x="8992896" y="5498488"/>
                  <a:pt x="8995910" y="5499083"/>
                  <a:pt x="8999706" y="5499529"/>
                </a:cubicBezTo>
                <a:cubicBezTo>
                  <a:pt x="9003500" y="5499976"/>
                  <a:pt x="9008226" y="5500199"/>
                  <a:pt x="9013881" y="5500199"/>
                </a:cubicBezTo>
                <a:cubicBezTo>
                  <a:pt x="9019536" y="5500199"/>
                  <a:pt x="9024262" y="5499976"/>
                  <a:pt x="9028057" y="5499529"/>
                </a:cubicBezTo>
                <a:cubicBezTo>
                  <a:pt x="9031852" y="5499083"/>
                  <a:pt x="9034866" y="5498488"/>
                  <a:pt x="9037098" y="5497744"/>
                </a:cubicBezTo>
                <a:cubicBezTo>
                  <a:pt x="9039330" y="5496999"/>
                  <a:pt x="9040930" y="5496032"/>
                  <a:pt x="9041898" y="5494841"/>
                </a:cubicBezTo>
                <a:cubicBezTo>
                  <a:pt x="9042866" y="5493651"/>
                  <a:pt x="9043349" y="5492311"/>
                  <a:pt x="9043349" y="5490823"/>
                </a:cubicBezTo>
                <a:lnTo>
                  <a:pt x="9043349" y="5257981"/>
                </a:lnTo>
                <a:lnTo>
                  <a:pt x="9115680" y="5257981"/>
                </a:lnTo>
                <a:cubicBezTo>
                  <a:pt x="9117019" y="5257981"/>
                  <a:pt x="9118247" y="5257534"/>
                  <a:pt x="9119363" y="5256642"/>
                </a:cubicBezTo>
                <a:cubicBezTo>
                  <a:pt x="9120480" y="5255749"/>
                  <a:pt x="9121410" y="5254372"/>
                  <a:pt x="9122154" y="5252512"/>
                </a:cubicBezTo>
                <a:cubicBezTo>
                  <a:pt x="9122898" y="5250652"/>
                  <a:pt x="9123456" y="5248196"/>
                  <a:pt x="9123828" y="5245145"/>
                </a:cubicBezTo>
                <a:cubicBezTo>
                  <a:pt x="9124200" y="5242094"/>
                  <a:pt x="9124386" y="5238411"/>
                  <a:pt x="9124386" y="5234095"/>
                </a:cubicBezTo>
                <a:cubicBezTo>
                  <a:pt x="9124386" y="5229630"/>
                  <a:pt x="9124200" y="5225835"/>
                  <a:pt x="9123828" y="5222709"/>
                </a:cubicBezTo>
                <a:cubicBezTo>
                  <a:pt x="9123456" y="5219584"/>
                  <a:pt x="9122898" y="5217091"/>
                  <a:pt x="9122154" y="5215231"/>
                </a:cubicBezTo>
                <a:cubicBezTo>
                  <a:pt x="9121410" y="5213370"/>
                  <a:pt x="9120480" y="5212031"/>
                  <a:pt x="9119363" y="5211212"/>
                </a:cubicBezTo>
                <a:cubicBezTo>
                  <a:pt x="9118247" y="5210394"/>
                  <a:pt x="9117019" y="5209984"/>
                  <a:pt x="9115680" y="5209984"/>
                </a:cubicBezTo>
                <a:close/>
                <a:moveTo>
                  <a:pt x="7930413" y="5209984"/>
                </a:moveTo>
                <a:cubicBezTo>
                  <a:pt x="7925501" y="5209984"/>
                  <a:pt x="7921371" y="5211435"/>
                  <a:pt x="7918023" y="5214338"/>
                </a:cubicBezTo>
                <a:cubicBezTo>
                  <a:pt x="7914674" y="5217239"/>
                  <a:pt x="7913000" y="5221965"/>
                  <a:pt x="7913000" y="5228513"/>
                </a:cubicBezTo>
                <a:lnTo>
                  <a:pt x="7913000" y="5490823"/>
                </a:lnTo>
                <a:cubicBezTo>
                  <a:pt x="7913000" y="5492311"/>
                  <a:pt x="7913446" y="5493651"/>
                  <a:pt x="7914339" y="5494841"/>
                </a:cubicBezTo>
                <a:cubicBezTo>
                  <a:pt x="7915232" y="5496032"/>
                  <a:pt x="7916795" y="5496999"/>
                  <a:pt x="7919027" y="5497744"/>
                </a:cubicBezTo>
                <a:cubicBezTo>
                  <a:pt x="7921260" y="5498488"/>
                  <a:pt x="7924273" y="5499083"/>
                  <a:pt x="7928069" y="5499529"/>
                </a:cubicBezTo>
                <a:cubicBezTo>
                  <a:pt x="7931864" y="5499976"/>
                  <a:pt x="7936589" y="5500199"/>
                  <a:pt x="7942244" y="5500199"/>
                </a:cubicBezTo>
                <a:cubicBezTo>
                  <a:pt x="7948049" y="5500199"/>
                  <a:pt x="7952811" y="5499976"/>
                  <a:pt x="7956532" y="5499529"/>
                </a:cubicBezTo>
                <a:cubicBezTo>
                  <a:pt x="7960253" y="5499083"/>
                  <a:pt x="7963229" y="5498488"/>
                  <a:pt x="7965462" y="5497744"/>
                </a:cubicBezTo>
                <a:cubicBezTo>
                  <a:pt x="7967694" y="5496999"/>
                  <a:pt x="7969294" y="5496032"/>
                  <a:pt x="7970261" y="5494841"/>
                </a:cubicBezTo>
                <a:cubicBezTo>
                  <a:pt x="7971229" y="5493651"/>
                  <a:pt x="7971712" y="5492311"/>
                  <a:pt x="7971712" y="5490823"/>
                </a:cubicBezTo>
                <a:lnTo>
                  <a:pt x="7971712" y="5380764"/>
                </a:lnTo>
                <a:lnTo>
                  <a:pt x="7990018" y="5380764"/>
                </a:lnTo>
                <a:cubicBezTo>
                  <a:pt x="7996269" y="5380764"/>
                  <a:pt x="8001776" y="5381732"/>
                  <a:pt x="8006538" y="5383667"/>
                </a:cubicBezTo>
                <a:cubicBezTo>
                  <a:pt x="8011301" y="5385601"/>
                  <a:pt x="8015505" y="5388466"/>
                  <a:pt x="8019151" y="5392262"/>
                </a:cubicBezTo>
                <a:cubicBezTo>
                  <a:pt x="8022798" y="5396057"/>
                  <a:pt x="8026109" y="5400781"/>
                  <a:pt x="8029086" y="5406437"/>
                </a:cubicBezTo>
                <a:cubicBezTo>
                  <a:pt x="8032062" y="5412092"/>
                  <a:pt x="8035113" y="5418566"/>
                  <a:pt x="8038239" y="5425860"/>
                </a:cubicBezTo>
                <a:lnTo>
                  <a:pt x="8064135" y="5490377"/>
                </a:lnTo>
                <a:cubicBezTo>
                  <a:pt x="8064730" y="5492162"/>
                  <a:pt x="8065474" y="5493688"/>
                  <a:pt x="8066367" y="5494953"/>
                </a:cubicBezTo>
                <a:cubicBezTo>
                  <a:pt x="8067260" y="5496218"/>
                  <a:pt x="8068786" y="5497260"/>
                  <a:pt x="8070944" y="5498078"/>
                </a:cubicBezTo>
                <a:cubicBezTo>
                  <a:pt x="8073102" y="5498897"/>
                  <a:pt x="8076041" y="5499455"/>
                  <a:pt x="8079762" y="5499752"/>
                </a:cubicBezTo>
                <a:cubicBezTo>
                  <a:pt x="8083482" y="5500050"/>
                  <a:pt x="8088468" y="5500199"/>
                  <a:pt x="8094719" y="5500199"/>
                </a:cubicBezTo>
                <a:cubicBezTo>
                  <a:pt x="8102160" y="5500199"/>
                  <a:pt x="8108039" y="5500050"/>
                  <a:pt x="8112355" y="5499752"/>
                </a:cubicBezTo>
                <a:cubicBezTo>
                  <a:pt x="8116671" y="5499455"/>
                  <a:pt x="8119945" y="5498934"/>
                  <a:pt x="8122178" y="5498190"/>
                </a:cubicBezTo>
                <a:cubicBezTo>
                  <a:pt x="8124410" y="5497446"/>
                  <a:pt x="8125824" y="5496515"/>
                  <a:pt x="8126419" y="5495399"/>
                </a:cubicBezTo>
                <a:cubicBezTo>
                  <a:pt x="8127015" y="5494283"/>
                  <a:pt x="8127312" y="5492907"/>
                  <a:pt x="8127312" y="5491270"/>
                </a:cubicBezTo>
                <a:cubicBezTo>
                  <a:pt x="8127312" y="5489781"/>
                  <a:pt x="8126940" y="5487735"/>
                  <a:pt x="8126196" y="5485130"/>
                </a:cubicBezTo>
                <a:cubicBezTo>
                  <a:pt x="8125452" y="5482526"/>
                  <a:pt x="8123964" y="5478396"/>
                  <a:pt x="8121731" y="5472740"/>
                </a:cubicBezTo>
                <a:lnTo>
                  <a:pt x="8097398" y="5415813"/>
                </a:lnTo>
                <a:cubicBezTo>
                  <a:pt x="8094570" y="5408968"/>
                  <a:pt x="8091668" y="5402828"/>
                  <a:pt x="8088691" y="5397396"/>
                </a:cubicBezTo>
                <a:cubicBezTo>
                  <a:pt x="8085715" y="5391964"/>
                  <a:pt x="8082552" y="5387127"/>
                  <a:pt x="8079204" y="5382885"/>
                </a:cubicBezTo>
                <a:cubicBezTo>
                  <a:pt x="8075855" y="5378643"/>
                  <a:pt x="8072283" y="5375035"/>
                  <a:pt x="8068488" y="5372058"/>
                </a:cubicBezTo>
                <a:cubicBezTo>
                  <a:pt x="8064693" y="5369082"/>
                  <a:pt x="8060637" y="5366552"/>
                  <a:pt x="8056321" y="5364468"/>
                </a:cubicBezTo>
                <a:cubicBezTo>
                  <a:pt x="8065251" y="5361640"/>
                  <a:pt x="8073213" y="5357920"/>
                  <a:pt x="8080208" y="5353306"/>
                </a:cubicBezTo>
                <a:cubicBezTo>
                  <a:pt x="8087203" y="5348692"/>
                  <a:pt x="8093082" y="5343260"/>
                  <a:pt x="8097844" y="5337009"/>
                </a:cubicBezTo>
                <a:cubicBezTo>
                  <a:pt x="8102607" y="5330758"/>
                  <a:pt x="8106216" y="5323652"/>
                  <a:pt x="8108672" y="5315689"/>
                </a:cubicBezTo>
                <a:cubicBezTo>
                  <a:pt x="8111127" y="5307727"/>
                  <a:pt x="8112355" y="5298909"/>
                  <a:pt x="8112355" y="5289235"/>
                </a:cubicBezTo>
                <a:cubicBezTo>
                  <a:pt x="8112355" y="5277776"/>
                  <a:pt x="8110643" y="5267618"/>
                  <a:pt x="8107220" y="5258763"/>
                </a:cubicBezTo>
                <a:cubicBezTo>
                  <a:pt x="8103797" y="5249907"/>
                  <a:pt x="8098849" y="5242243"/>
                  <a:pt x="8092375" y="5235769"/>
                </a:cubicBezTo>
                <a:cubicBezTo>
                  <a:pt x="8085901" y="5229295"/>
                  <a:pt x="8078013" y="5224049"/>
                  <a:pt x="8068711" y="5220030"/>
                </a:cubicBezTo>
                <a:cubicBezTo>
                  <a:pt x="8059409" y="5216012"/>
                  <a:pt x="8048954" y="5213184"/>
                  <a:pt x="8037346" y="5211547"/>
                </a:cubicBezTo>
                <a:cubicBezTo>
                  <a:pt x="8033327" y="5211101"/>
                  <a:pt x="8028862" y="5210728"/>
                  <a:pt x="8023951" y="5210431"/>
                </a:cubicBezTo>
                <a:cubicBezTo>
                  <a:pt x="8019040" y="5210133"/>
                  <a:pt x="8012789" y="5209984"/>
                  <a:pt x="8005199" y="5209984"/>
                </a:cubicBezTo>
                <a:close/>
                <a:moveTo>
                  <a:pt x="7711338" y="5209984"/>
                </a:moveTo>
                <a:cubicBezTo>
                  <a:pt x="7706426" y="5209984"/>
                  <a:pt x="7702296" y="5211435"/>
                  <a:pt x="7698948" y="5214338"/>
                </a:cubicBezTo>
                <a:cubicBezTo>
                  <a:pt x="7695599" y="5217239"/>
                  <a:pt x="7693925" y="5221965"/>
                  <a:pt x="7693925" y="5228513"/>
                </a:cubicBezTo>
                <a:lnTo>
                  <a:pt x="7693925" y="5480331"/>
                </a:lnTo>
                <a:cubicBezTo>
                  <a:pt x="7693925" y="5486879"/>
                  <a:pt x="7695599" y="5491604"/>
                  <a:pt x="7698948" y="5494507"/>
                </a:cubicBezTo>
                <a:cubicBezTo>
                  <a:pt x="7702296" y="5497409"/>
                  <a:pt x="7706426" y="5498860"/>
                  <a:pt x="7711338" y="5498860"/>
                </a:cubicBezTo>
                <a:lnTo>
                  <a:pt x="7856445" y="5498860"/>
                </a:lnTo>
                <a:cubicBezTo>
                  <a:pt x="7857785" y="5498860"/>
                  <a:pt x="7859012" y="5498450"/>
                  <a:pt x="7860129" y="5497631"/>
                </a:cubicBezTo>
                <a:cubicBezTo>
                  <a:pt x="7861245" y="5496813"/>
                  <a:pt x="7862175" y="5495511"/>
                  <a:pt x="7862919" y="5493725"/>
                </a:cubicBezTo>
                <a:cubicBezTo>
                  <a:pt x="7863663" y="5491939"/>
                  <a:pt x="7864221" y="5489595"/>
                  <a:pt x="7864593" y="5486693"/>
                </a:cubicBezTo>
                <a:cubicBezTo>
                  <a:pt x="7864965" y="5483791"/>
                  <a:pt x="7865152" y="5480182"/>
                  <a:pt x="7865152" y="5475866"/>
                </a:cubicBezTo>
                <a:cubicBezTo>
                  <a:pt x="7865152" y="5471550"/>
                  <a:pt x="7864965" y="5467941"/>
                  <a:pt x="7864593" y="5465039"/>
                </a:cubicBezTo>
                <a:cubicBezTo>
                  <a:pt x="7864221" y="5462136"/>
                  <a:pt x="7863663" y="5459792"/>
                  <a:pt x="7862919" y="5458006"/>
                </a:cubicBezTo>
                <a:cubicBezTo>
                  <a:pt x="7862175" y="5456220"/>
                  <a:pt x="7861245" y="5454918"/>
                  <a:pt x="7860129" y="5454099"/>
                </a:cubicBezTo>
                <a:cubicBezTo>
                  <a:pt x="7859012" y="5453281"/>
                  <a:pt x="7857785" y="5452872"/>
                  <a:pt x="7856445" y="5452872"/>
                </a:cubicBezTo>
                <a:lnTo>
                  <a:pt x="7752414" y="5452872"/>
                </a:lnTo>
                <a:lnTo>
                  <a:pt x="7752414" y="5371388"/>
                </a:lnTo>
                <a:lnTo>
                  <a:pt x="7839702" y="5371388"/>
                </a:lnTo>
                <a:cubicBezTo>
                  <a:pt x="7841041" y="5371388"/>
                  <a:pt x="7842269" y="5371016"/>
                  <a:pt x="7843385" y="5370272"/>
                </a:cubicBezTo>
                <a:cubicBezTo>
                  <a:pt x="7844502" y="5369528"/>
                  <a:pt x="7845432" y="5368300"/>
                  <a:pt x="7846176" y="5366589"/>
                </a:cubicBezTo>
                <a:cubicBezTo>
                  <a:pt x="7846920" y="5364877"/>
                  <a:pt x="7847478" y="5362608"/>
                  <a:pt x="7847850" y="5359780"/>
                </a:cubicBezTo>
                <a:cubicBezTo>
                  <a:pt x="7848222" y="5356952"/>
                  <a:pt x="7848408" y="5353380"/>
                  <a:pt x="7848408" y="5349064"/>
                </a:cubicBezTo>
                <a:cubicBezTo>
                  <a:pt x="7848408" y="5344897"/>
                  <a:pt x="7848222" y="5341362"/>
                  <a:pt x="7847850" y="5338460"/>
                </a:cubicBezTo>
                <a:cubicBezTo>
                  <a:pt x="7847478" y="5335558"/>
                  <a:pt x="7846920" y="5333251"/>
                  <a:pt x="7846176" y="5331540"/>
                </a:cubicBezTo>
                <a:cubicBezTo>
                  <a:pt x="7845432" y="5329828"/>
                  <a:pt x="7844502" y="5328563"/>
                  <a:pt x="7843385" y="5327745"/>
                </a:cubicBezTo>
                <a:cubicBezTo>
                  <a:pt x="7842269" y="5326926"/>
                  <a:pt x="7841041" y="5326516"/>
                  <a:pt x="7839702" y="5326516"/>
                </a:cubicBezTo>
                <a:lnTo>
                  <a:pt x="7752414" y="5326516"/>
                </a:lnTo>
                <a:lnTo>
                  <a:pt x="7752414" y="5255972"/>
                </a:lnTo>
                <a:lnTo>
                  <a:pt x="7855552" y="5255972"/>
                </a:lnTo>
                <a:cubicBezTo>
                  <a:pt x="7856892" y="5255972"/>
                  <a:pt x="7858082" y="5255563"/>
                  <a:pt x="7859124" y="5254744"/>
                </a:cubicBezTo>
                <a:cubicBezTo>
                  <a:pt x="7860166" y="5253926"/>
                  <a:pt x="7861059" y="5252623"/>
                  <a:pt x="7861803" y="5250838"/>
                </a:cubicBezTo>
                <a:cubicBezTo>
                  <a:pt x="7862547" y="5249052"/>
                  <a:pt x="7863105" y="5246708"/>
                  <a:pt x="7863477" y="5243806"/>
                </a:cubicBezTo>
                <a:cubicBezTo>
                  <a:pt x="7863849" y="5240903"/>
                  <a:pt x="7864035" y="5237369"/>
                  <a:pt x="7864035" y="5233202"/>
                </a:cubicBezTo>
                <a:cubicBezTo>
                  <a:pt x="7864035" y="5228737"/>
                  <a:pt x="7863849" y="5225053"/>
                  <a:pt x="7863477" y="5222151"/>
                </a:cubicBezTo>
                <a:cubicBezTo>
                  <a:pt x="7863105" y="5219249"/>
                  <a:pt x="7862547" y="5216868"/>
                  <a:pt x="7861803" y="5215007"/>
                </a:cubicBezTo>
                <a:cubicBezTo>
                  <a:pt x="7861059" y="5213147"/>
                  <a:pt x="7860166" y="5211844"/>
                  <a:pt x="7859124" y="5211101"/>
                </a:cubicBezTo>
                <a:cubicBezTo>
                  <a:pt x="7858082" y="5210356"/>
                  <a:pt x="7856892" y="5209984"/>
                  <a:pt x="7855552" y="5209984"/>
                </a:cubicBezTo>
                <a:close/>
                <a:moveTo>
                  <a:pt x="6892188" y="5209984"/>
                </a:moveTo>
                <a:cubicBezTo>
                  <a:pt x="6887276" y="5209984"/>
                  <a:pt x="6883147" y="5211435"/>
                  <a:pt x="6879798" y="5214338"/>
                </a:cubicBezTo>
                <a:cubicBezTo>
                  <a:pt x="6876449" y="5217239"/>
                  <a:pt x="6874775" y="5221965"/>
                  <a:pt x="6874775" y="5228513"/>
                </a:cubicBezTo>
                <a:lnTo>
                  <a:pt x="6874775" y="5490823"/>
                </a:lnTo>
                <a:cubicBezTo>
                  <a:pt x="6874775" y="5492311"/>
                  <a:pt x="6875222" y="5493651"/>
                  <a:pt x="6876114" y="5494841"/>
                </a:cubicBezTo>
                <a:cubicBezTo>
                  <a:pt x="6877007" y="5496032"/>
                  <a:pt x="6878570" y="5496999"/>
                  <a:pt x="6880803" y="5497744"/>
                </a:cubicBezTo>
                <a:cubicBezTo>
                  <a:pt x="6883035" y="5498488"/>
                  <a:pt x="6886048" y="5499083"/>
                  <a:pt x="6889844" y="5499529"/>
                </a:cubicBezTo>
                <a:cubicBezTo>
                  <a:pt x="6893639" y="5499976"/>
                  <a:pt x="6898364" y="5500199"/>
                  <a:pt x="6904019" y="5500199"/>
                </a:cubicBezTo>
                <a:cubicBezTo>
                  <a:pt x="6909824" y="5500199"/>
                  <a:pt x="6914586" y="5499976"/>
                  <a:pt x="6918307" y="5499529"/>
                </a:cubicBezTo>
                <a:cubicBezTo>
                  <a:pt x="6922028" y="5499083"/>
                  <a:pt x="6925004" y="5498488"/>
                  <a:pt x="6927237" y="5497744"/>
                </a:cubicBezTo>
                <a:cubicBezTo>
                  <a:pt x="6929469" y="5496999"/>
                  <a:pt x="6931069" y="5496032"/>
                  <a:pt x="6932036" y="5494841"/>
                </a:cubicBezTo>
                <a:cubicBezTo>
                  <a:pt x="6933004" y="5493651"/>
                  <a:pt x="6933487" y="5492311"/>
                  <a:pt x="6933487" y="5490823"/>
                </a:cubicBezTo>
                <a:lnTo>
                  <a:pt x="6933487" y="5380764"/>
                </a:lnTo>
                <a:lnTo>
                  <a:pt x="6951793" y="5380764"/>
                </a:lnTo>
                <a:cubicBezTo>
                  <a:pt x="6958044" y="5380764"/>
                  <a:pt x="6963551" y="5381732"/>
                  <a:pt x="6968313" y="5383667"/>
                </a:cubicBezTo>
                <a:cubicBezTo>
                  <a:pt x="6973076" y="5385601"/>
                  <a:pt x="6977280" y="5388466"/>
                  <a:pt x="6980926" y="5392262"/>
                </a:cubicBezTo>
                <a:cubicBezTo>
                  <a:pt x="6984573" y="5396057"/>
                  <a:pt x="6987884" y="5400781"/>
                  <a:pt x="6990861" y="5406437"/>
                </a:cubicBezTo>
                <a:cubicBezTo>
                  <a:pt x="6993837" y="5412092"/>
                  <a:pt x="6996888" y="5418566"/>
                  <a:pt x="7000014" y="5425860"/>
                </a:cubicBezTo>
                <a:lnTo>
                  <a:pt x="7025910" y="5490377"/>
                </a:lnTo>
                <a:cubicBezTo>
                  <a:pt x="7026505" y="5492162"/>
                  <a:pt x="7027249" y="5493688"/>
                  <a:pt x="7028142" y="5494953"/>
                </a:cubicBezTo>
                <a:cubicBezTo>
                  <a:pt x="7029035" y="5496218"/>
                  <a:pt x="7030561" y="5497260"/>
                  <a:pt x="7032719" y="5498078"/>
                </a:cubicBezTo>
                <a:cubicBezTo>
                  <a:pt x="7034877" y="5498897"/>
                  <a:pt x="7037816" y="5499455"/>
                  <a:pt x="7041537" y="5499752"/>
                </a:cubicBezTo>
                <a:cubicBezTo>
                  <a:pt x="7045257" y="5500050"/>
                  <a:pt x="7050243" y="5500199"/>
                  <a:pt x="7056494" y="5500199"/>
                </a:cubicBezTo>
                <a:cubicBezTo>
                  <a:pt x="7063935" y="5500199"/>
                  <a:pt x="7069814" y="5500050"/>
                  <a:pt x="7074130" y="5499752"/>
                </a:cubicBezTo>
                <a:cubicBezTo>
                  <a:pt x="7078446" y="5499455"/>
                  <a:pt x="7081720" y="5498934"/>
                  <a:pt x="7083953" y="5498190"/>
                </a:cubicBezTo>
                <a:cubicBezTo>
                  <a:pt x="7086185" y="5497446"/>
                  <a:pt x="7087599" y="5496515"/>
                  <a:pt x="7088194" y="5495399"/>
                </a:cubicBezTo>
                <a:cubicBezTo>
                  <a:pt x="7088790" y="5494283"/>
                  <a:pt x="7089087" y="5492907"/>
                  <a:pt x="7089087" y="5491270"/>
                </a:cubicBezTo>
                <a:cubicBezTo>
                  <a:pt x="7089087" y="5489781"/>
                  <a:pt x="7088715" y="5487735"/>
                  <a:pt x="7087971" y="5485130"/>
                </a:cubicBezTo>
                <a:cubicBezTo>
                  <a:pt x="7087227" y="5482526"/>
                  <a:pt x="7085739" y="5478396"/>
                  <a:pt x="7083506" y="5472740"/>
                </a:cubicBezTo>
                <a:lnTo>
                  <a:pt x="7059173" y="5415813"/>
                </a:lnTo>
                <a:cubicBezTo>
                  <a:pt x="7056345" y="5408968"/>
                  <a:pt x="7053443" y="5402828"/>
                  <a:pt x="7050466" y="5397396"/>
                </a:cubicBezTo>
                <a:cubicBezTo>
                  <a:pt x="7047490" y="5391964"/>
                  <a:pt x="7044327" y="5387127"/>
                  <a:pt x="7040979" y="5382885"/>
                </a:cubicBezTo>
                <a:cubicBezTo>
                  <a:pt x="7037630" y="5378643"/>
                  <a:pt x="7034058" y="5375035"/>
                  <a:pt x="7030263" y="5372058"/>
                </a:cubicBezTo>
                <a:cubicBezTo>
                  <a:pt x="7026468" y="5369082"/>
                  <a:pt x="7022412" y="5366552"/>
                  <a:pt x="7018096" y="5364468"/>
                </a:cubicBezTo>
                <a:cubicBezTo>
                  <a:pt x="7027026" y="5361640"/>
                  <a:pt x="7034988" y="5357920"/>
                  <a:pt x="7041983" y="5353306"/>
                </a:cubicBezTo>
                <a:cubicBezTo>
                  <a:pt x="7048978" y="5348692"/>
                  <a:pt x="7054857" y="5343260"/>
                  <a:pt x="7059619" y="5337009"/>
                </a:cubicBezTo>
                <a:cubicBezTo>
                  <a:pt x="7064382" y="5330758"/>
                  <a:pt x="7067991" y="5323652"/>
                  <a:pt x="7070447" y="5315689"/>
                </a:cubicBezTo>
                <a:cubicBezTo>
                  <a:pt x="7072902" y="5307727"/>
                  <a:pt x="7074130" y="5298909"/>
                  <a:pt x="7074130" y="5289235"/>
                </a:cubicBezTo>
                <a:cubicBezTo>
                  <a:pt x="7074130" y="5277776"/>
                  <a:pt x="7072418" y="5267618"/>
                  <a:pt x="7068995" y="5258763"/>
                </a:cubicBezTo>
                <a:cubicBezTo>
                  <a:pt x="7065572" y="5249907"/>
                  <a:pt x="7060624" y="5242243"/>
                  <a:pt x="7054150" y="5235769"/>
                </a:cubicBezTo>
                <a:cubicBezTo>
                  <a:pt x="7047676" y="5229295"/>
                  <a:pt x="7039788" y="5224049"/>
                  <a:pt x="7030486" y="5220030"/>
                </a:cubicBezTo>
                <a:cubicBezTo>
                  <a:pt x="7021184" y="5216012"/>
                  <a:pt x="7010729" y="5213184"/>
                  <a:pt x="6999121" y="5211547"/>
                </a:cubicBezTo>
                <a:cubicBezTo>
                  <a:pt x="6995102" y="5211101"/>
                  <a:pt x="6990637" y="5210728"/>
                  <a:pt x="6985726" y="5210431"/>
                </a:cubicBezTo>
                <a:cubicBezTo>
                  <a:pt x="6980815" y="5210133"/>
                  <a:pt x="6974564" y="5209984"/>
                  <a:pt x="6966974" y="5209984"/>
                </a:cubicBezTo>
                <a:close/>
                <a:moveTo>
                  <a:pt x="6330808" y="5209984"/>
                </a:moveTo>
                <a:cubicBezTo>
                  <a:pt x="6329320" y="5209984"/>
                  <a:pt x="6328055" y="5210394"/>
                  <a:pt x="6327013" y="5211212"/>
                </a:cubicBezTo>
                <a:cubicBezTo>
                  <a:pt x="6325971" y="5212031"/>
                  <a:pt x="6325078" y="5213370"/>
                  <a:pt x="6324334" y="5215231"/>
                </a:cubicBezTo>
                <a:cubicBezTo>
                  <a:pt x="6323590" y="5217091"/>
                  <a:pt x="6323032" y="5219584"/>
                  <a:pt x="6322660" y="5222709"/>
                </a:cubicBezTo>
                <a:cubicBezTo>
                  <a:pt x="6322288" y="5225835"/>
                  <a:pt x="6322102" y="5229630"/>
                  <a:pt x="6322102" y="5234095"/>
                </a:cubicBezTo>
                <a:cubicBezTo>
                  <a:pt x="6322102" y="5238411"/>
                  <a:pt x="6322288" y="5242094"/>
                  <a:pt x="6322660" y="5245145"/>
                </a:cubicBezTo>
                <a:cubicBezTo>
                  <a:pt x="6323032" y="5248196"/>
                  <a:pt x="6323590" y="5250652"/>
                  <a:pt x="6324334" y="5252512"/>
                </a:cubicBezTo>
                <a:cubicBezTo>
                  <a:pt x="6325078" y="5254372"/>
                  <a:pt x="6325971" y="5255749"/>
                  <a:pt x="6327013" y="5256642"/>
                </a:cubicBezTo>
                <a:cubicBezTo>
                  <a:pt x="6328055" y="5257534"/>
                  <a:pt x="6329320" y="5257981"/>
                  <a:pt x="6330808" y="5257981"/>
                </a:cubicBezTo>
                <a:lnTo>
                  <a:pt x="6403139" y="5257981"/>
                </a:lnTo>
                <a:lnTo>
                  <a:pt x="6403139" y="5490823"/>
                </a:lnTo>
                <a:cubicBezTo>
                  <a:pt x="6403139" y="5492311"/>
                  <a:pt x="6403622" y="5493651"/>
                  <a:pt x="6404590" y="5494841"/>
                </a:cubicBezTo>
                <a:cubicBezTo>
                  <a:pt x="6405557" y="5496032"/>
                  <a:pt x="6407157" y="5496999"/>
                  <a:pt x="6409389" y="5497744"/>
                </a:cubicBezTo>
                <a:cubicBezTo>
                  <a:pt x="6411622" y="5498488"/>
                  <a:pt x="6414636" y="5499083"/>
                  <a:pt x="6418431" y="5499529"/>
                </a:cubicBezTo>
                <a:cubicBezTo>
                  <a:pt x="6422226" y="5499976"/>
                  <a:pt x="6426951" y="5500199"/>
                  <a:pt x="6432607" y="5500199"/>
                </a:cubicBezTo>
                <a:cubicBezTo>
                  <a:pt x="6438262" y="5500199"/>
                  <a:pt x="6442987" y="5499976"/>
                  <a:pt x="6446783" y="5499529"/>
                </a:cubicBezTo>
                <a:cubicBezTo>
                  <a:pt x="6450578" y="5499083"/>
                  <a:pt x="6453591" y="5498488"/>
                  <a:pt x="6455824" y="5497744"/>
                </a:cubicBezTo>
                <a:cubicBezTo>
                  <a:pt x="6458056" y="5496999"/>
                  <a:pt x="6459656" y="5496032"/>
                  <a:pt x="6460624" y="5494841"/>
                </a:cubicBezTo>
                <a:cubicBezTo>
                  <a:pt x="6461591" y="5493651"/>
                  <a:pt x="6462075" y="5492311"/>
                  <a:pt x="6462075" y="5490823"/>
                </a:cubicBezTo>
                <a:lnTo>
                  <a:pt x="6462075" y="5257981"/>
                </a:lnTo>
                <a:lnTo>
                  <a:pt x="6534405" y="5257981"/>
                </a:lnTo>
                <a:cubicBezTo>
                  <a:pt x="6535745" y="5257981"/>
                  <a:pt x="6536972" y="5257534"/>
                  <a:pt x="6538089" y="5256642"/>
                </a:cubicBezTo>
                <a:cubicBezTo>
                  <a:pt x="6539205" y="5255749"/>
                  <a:pt x="6540135" y="5254372"/>
                  <a:pt x="6540879" y="5252512"/>
                </a:cubicBezTo>
                <a:cubicBezTo>
                  <a:pt x="6541623" y="5250652"/>
                  <a:pt x="6542181" y="5248196"/>
                  <a:pt x="6542553" y="5245145"/>
                </a:cubicBezTo>
                <a:cubicBezTo>
                  <a:pt x="6542926" y="5242094"/>
                  <a:pt x="6543112" y="5238411"/>
                  <a:pt x="6543112" y="5234095"/>
                </a:cubicBezTo>
                <a:cubicBezTo>
                  <a:pt x="6543112" y="5229630"/>
                  <a:pt x="6542926" y="5225835"/>
                  <a:pt x="6542553" y="5222709"/>
                </a:cubicBezTo>
                <a:cubicBezTo>
                  <a:pt x="6542181" y="5219584"/>
                  <a:pt x="6541623" y="5217091"/>
                  <a:pt x="6540879" y="5215231"/>
                </a:cubicBezTo>
                <a:cubicBezTo>
                  <a:pt x="6540135" y="5213370"/>
                  <a:pt x="6539205" y="5212031"/>
                  <a:pt x="6538089" y="5211212"/>
                </a:cubicBezTo>
                <a:cubicBezTo>
                  <a:pt x="6536972" y="5210394"/>
                  <a:pt x="6535745" y="5209984"/>
                  <a:pt x="6534405" y="5209984"/>
                </a:cubicBezTo>
                <a:close/>
                <a:moveTo>
                  <a:pt x="5758713" y="5209984"/>
                </a:moveTo>
                <a:cubicBezTo>
                  <a:pt x="5753801" y="5209984"/>
                  <a:pt x="5749671" y="5211435"/>
                  <a:pt x="5746324" y="5214338"/>
                </a:cubicBezTo>
                <a:cubicBezTo>
                  <a:pt x="5742975" y="5217239"/>
                  <a:pt x="5741300" y="5221965"/>
                  <a:pt x="5741300" y="5228513"/>
                </a:cubicBezTo>
                <a:lnTo>
                  <a:pt x="5741300" y="5480331"/>
                </a:lnTo>
                <a:cubicBezTo>
                  <a:pt x="5741300" y="5486879"/>
                  <a:pt x="5742975" y="5491604"/>
                  <a:pt x="5746324" y="5494507"/>
                </a:cubicBezTo>
                <a:cubicBezTo>
                  <a:pt x="5749671" y="5497409"/>
                  <a:pt x="5753801" y="5498860"/>
                  <a:pt x="5758713" y="5498860"/>
                </a:cubicBezTo>
                <a:lnTo>
                  <a:pt x="5827695" y="5498860"/>
                </a:lnTo>
                <a:cubicBezTo>
                  <a:pt x="5853293" y="5498860"/>
                  <a:pt x="5875357" y="5496069"/>
                  <a:pt x="5893887" y="5490488"/>
                </a:cubicBezTo>
                <a:cubicBezTo>
                  <a:pt x="5912416" y="5484907"/>
                  <a:pt x="5928154" y="5476163"/>
                  <a:pt x="5941102" y="5464257"/>
                </a:cubicBezTo>
                <a:cubicBezTo>
                  <a:pt x="5954050" y="5452351"/>
                  <a:pt x="5963984" y="5436984"/>
                  <a:pt x="5970904" y="5418158"/>
                </a:cubicBezTo>
                <a:cubicBezTo>
                  <a:pt x="5977826" y="5399331"/>
                  <a:pt x="5981285" y="5376672"/>
                  <a:pt x="5981285" y="5350180"/>
                </a:cubicBezTo>
                <a:cubicBezTo>
                  <a:pt x="5981285" y="5327261"/>
                  <a:pt x="5978085" y="5307094"/>
                  <a:pt x="5971686" y="5289682"/>
                </a:cubicBezTo>
                <a:cubicBezTo>
                  <a:pt x="5965286" y="5272269"/>
                  <a:pt x="5955948" y="5257647"/>
                  <a:pt x="5943669" y="5245815"/>
                </a:cubicBezTo>
                <a:cubicBezTo>
                  <a:pt x="5931391" y="5233983"/>
                  <a:pt x="5916285" y="5225053"/>
                  <a:pt x="5898352" y="5219026"/>
                </a:cubicBezTo>
                <a:cubicBezTo>
                  <a:pt x="5880417" y="5212998"/>
                  <a:pt x="5858576" y="5209984"/>
                  <a:pt x="5832830" y="5209984"/>
                </a:cubicBezTo>
                <a:close/>
                <a:moveTo>
                  <a:pt x="4101363" y="5209984"/>
                </a:moveTo>
                <a:cubicBezTo>
                  <a:pt x="4096452" y="5209984"/>
                  <a:pt x="4092322" y="5211435"/>
                  <a:pt x="4088973" y="5214338"/>
                </a:cubicBezTo>
                <a:cubicBezTo>
                  <a:pt x="4085625" y="5217239"/>
                  <a:pt x="4083950" y="5221965"/>
                  <a:pt x="4083950" y="5228513"/>
                </a:cubicBezTo>
                <a:lnTo>
                  <a:pt x="4083950" y="5490823"/>
                </a:lnTo>
                <a:cubicBezTo>
                  <a:pt x="4083950" y="5492311"/>
                  <a:pt x="4084397" y="5493651"/>
                  <a:pt x="4085290" y="5494841"/>
                </a:cubicBezTo>
                <a:cubicBezTo>
                  <a:pt x="4086183" y="5496032"/>
                  <a:pt x="4087745" y="5496999"/>
                  <a:pt x="4089978" y="5497744"/>
                </a:cubicBezTo>
                <a:cubicBezTo>
                  <a:pt x="4092210" y="5498488"/>
                  <a:pt x="4095224" y="5499083"/>
                  <a:pt x="4099019" y="5499529"/>
                </a:cubicBezTo>
                <a:cubicBezTo>
                  <a:pt x="4102814" y="5499976"/>
                  <a:pt x="4107540" y="5500199"/>
                  <a:pt x="4113195" y="5500199"/>
                </a:cubicBezTo>
                <a:cubicBezTo>
                  <a:pt x="4118999" y="5500199"/>
                  <a:pt x="4123762" y="5499976"/>
                  <a:pt x="4127482" y="5499529"/>
                </a:cubicBezTo>
                <a:cubicBezTo>
                  <a:pt x="4131203" y="5499083"/>
                  <a:pt x="4134180" y="5498488"/>
                  <a:pt x="4136412" y="5497744"/>
                </a:cubicBezTo>
                <a:cubicBezTo>
                  <a:pt x="4138644" y="5496999"/>
                  <a:pt x="4140245" y="5496032"/>
                  <a:pt x="4141212" y="5494841"/>
                </a:cubicBezTo>
                <a:cubicBezTo>
                  <a:pt x="4142179" y="5493651"/>
                  <a:pt x="4142663" y="5492311"/>
                  <a:pt x="4142663" y="5490823"/>
                </a:cubicBezTo>
                <a:lnTo>
                  <a:pt x="4142663" y="5380764"/>
                </a:lnTo>
                <a:lnTo>
                  <a:pt x="4160969" y="5380764"/>
                </a:lnTo>
                <a:cubicBezTo>
                  <a:pt x="4167220" y="5380764"/>
                  <a:pt x="4172726" y="5381732"/>
                  <a:pt x="4177489" y="5383667"/>
                </a:cubicBezTo>
                <a:cubicBezTo>
                  <a:pt x="4182251" y="5385601"/>
                  <a:pt x="4186456" y="5388466"/>
                  <a:pt x="4190102" y="5392262"/>
                </a:cubicBezTo>
                <a:cubicBezTo>
                  <a:pt x="4193748" y="5396057"/>
                  <a:pt x="4197060" y="5400781"/>
                  <a:pt x="4200036" y="5406437"/>
                </a:cubicBezTo>
                <a:cubicBezTo>
                  <a:pt x="4203013" y="5412092"/>
                  <a:pt x="4206064" y="5418566"/>
                  <a:pt x="4209189" y="5425860"/>
                </a:cubicBezTo>
                <a:lnTo>
                  <a:pt x="4235085" y="5490377"/>
                </a:lnTo>
                <a:cubicBezTo>
                  <a:pt x="4235680" y="5492162"/>
                  <a:pt x="4236425" y="5493688"/>
                  <a:pt x="4237317" y="5494953"/>
                </a:cubicBezTo>
                <a:cubicBezTo>
                  <a:pt x="4238210" y="5496218"/>
                  <a:pt x="4239736" y="5497260"/>
                  <a:pt x="4241894" y="5498078"/>
                </a:cubicBezTo>
                <a:cubicBezTo>
                  <a:pt x="4244052" y="5498897"/>
                  <a:pt x="4246991" y="5499455"/>
                  <a:pt x="4250712" y="5499752"/>
                </a:cubicBezTo>
                <a:cubicBezTo>
                  <a:pt x="4254432" y="5500050"/>
                  <a:pt x="4259419" y="5500199"/>
                  <a:pt x="4265669" y="5500199"/>
                </a:cubicBezTo>
                <a:cubicBezTo>
                  <a:pt x="4273110" y="5500199"/>
                  <a:pt x="4278990" y="5500050"/>
                  <a:pt x="4283306" y="5499752"/>
                </a:cubicBezTo>
                <a:cubicBezTo>
                  <a:pt x="4287621" y="5499455"/>
                  <a:pt x="4290896" y="5498934"/>
                  <a:pt x="4293128" y="5498190"/>
                </a:cubicBezTo>
                <a:cubicBezTo>
                  <a:pt x="4295361" y="5497446"/>
                  <a:pt x="4296775" y="5496515"/>
                  <a:pt x="4297370" y="5495399"/>
                </a:cubicBezTo>
                <a:cubicBezTo>
                  <a:pt x="4297965" y="5494283"/>
                  <a:pt x="4298262" y="5492907"/>
                  <a:pt x="4298262" y="5491270"/>
                </a:cubicBezTo>
                <a:cubicBezTo>
                  <a:pt x="4298262" y="5489781"/>
                  <a:pt x="4297891" y="5487735"/>
                  <a:pt x="4297146" y="5485130"/>
                </a:cubicBezTo>
                <a:cubicBezTo>
                  <a:pt x="4296402" y="5482526"/>
                  <a:pt x="4294914" y="5478396"/>
                  <a:pt x="4292681" y="5472740"/>
                </a:cubicBezTo>
                <a:lnTo>
                  <a:pt x="4268348" y="5415813"/>
                </a:lnTo>
                <a:cubicBezTo>
                  <a:pt x="4265520" y="5408968"/>
                  <a:pt x="4262618" y="5402828"/>
                  <a:pt x="4259642" y="5397396"/>
                </a:cubicBezTo>
                <a:cubicBezTo>
                  <a:pt x="4256666" y="5391964"/>
                  <a:pt x="4253502" y="5387127"/>
                  <a:pt x="4250155" y="5382885"/>
                </a:cubicBezTo>
                <a:cubicBezTo>
                  <a:pt x="4246806" y="5378643"/>
                  <a:pt x="4243233" y="5375035"/>
                  <a:pt x="4239438" y="5372058"/>
                </a:cubicBezTo>
                <a:cubicBezTo>
                  <a:pt x="4235643" y="5369082"/>
                  <a:pt x="4231587" y="5366552"/>
                  <a:pt x="4227271" y="5364468"/>
                </a:cubicBezTo>
                <a:cubicBezTo>
                  <a:pt x="4236201" y="5361640"/>
                  <a:pt x="4244164" y="5357920"/>
                  <a:pt x="4251158" y="5353306"/>
                </a:cubicBezTo>
                <a:cubicBezTo>
                  <a:pt x="4258153" y="5348692"/>
                  <a:pt x="4264032" y="5343260"/>
                  <a:pt x="4268794" y="5337009"/>
                </a:cubicBezTo>
                <a:cubicBezTo>
                  <a:pt x="4273557" y="5330758"/>
                  <a:pt x="4277166" y="5323652"/>
                  <a:pt x="4279623" y="5315689"/>
                </a:cubicBezTo>
                <a:cubicBezTo>
                  <a:pt x="4282077" y="5307727"/>
                  <a:pt x="4283306" y="5298909"/>
                  <a:pt x="4283306" y="5289235"/>
                </a:cubicBezTo>
                <a:cubicBezTo>
                  <a:pt x="4283306" y="5277776"/>
                  <a:pt x="4281594" y="5267618"/>
                  <a:pt x="4278171" y="5258763"/>
                </a:cubicBezTo>
                <a:cubicBezTo>
                  <a:pt x="4274748" y="5249907"/>
                  <a:pt x="4269799" y="5242243"/>
                  <a:pt x="4263325" y="5235769"/>
                </a:cubicBezTo>
                <a:cubicBezTo>
                  <a:pt x="4256851" y="5229295"/>
                  <a:pt x="4248964" y="5224049"/>
                  <a:pt x="4239662" y="5220030"/>
                </a:cubicBezTo>
                <a:cubicBezTo>
                  <a:pt x="4230360" y="5216012"/>
                  <a:pt x="4219905" y="5213184"/>
                  <a:pt x="4208296" y="5211547"/>
                </a:cubicBezTo>
                <a:cubicBezTo>
                  <a:pt x="4204278" y="5211101"/>
                  <a:pt x="4199813" y="5210728"/>
                  <a:pt x="4194902" y="5210431"/>
                </a:cubicBezTo>
                <a:cubicBezTo>
                  <a:pt x="4189990" y="5210133"/>
                  <a:pt x="4183740" y="5209984"/>
                  <a:pt x="4176149" y="5209984"/>
                </a:cubicBezTo>
                <a:close/>
                <a:moveTo>
                  <a:pt x="2996463" y="5209984"/>
                </a:moveTo>
                <a:cubicBezTo>
                  <a:pt x="2991552" y="5209984"/>
                  <a:pt x="2987422" y="5211435"/>
                  <a:pt x="2984073" y="5214338"/>
                </a:cubicBezTo>
                <a:cubicBezTo>
                  <a:pt x="2980725" y="5217239"/>
                  <a:pt x="2979050" y="5221965"/>
                  <a:pt x="2979050" y="5228513"/>
                </a:cubicBezTo>
                <a:lnTo>
                  <a:pt x="2979050" y="5480331"/>
                </a:lnTo>
                <a:cubicBezTo>
                  <a:pt x="2979050" y="5486879"/>
                  <a:pt x="2980725" y="5491604"/>
                  <a:pt x="2984073" y="5494507"/>
                </a:cubicBezTo>
                <a:cubicBezTo>
                  <a:pt x="2987422" y="5497409"/>
                  <a:pt x="2991552" y="5498860"/>
                  <a:pt x="2996463" y="5498860"/>
                </a:cubicBezTo>
                <a:lnTo>
                  <a:pt x="3141570" y="5498860"/>
                </a:lnTo>
                <a:cubicBezTo>
                  <a:pt x="3142910" y="5498860"/>
                  <a:pt x="3144138" y="5498450"/>
                  <a:pt x="3145254" y="5497631"/>
                </a:cubicBezTo>
                <a:cubicBezTo>
                  <a:pt x="3146370" y="5496813"/>
                  <a:pt x="3147301" y="5495511"/>
                  <a:pt x="3148045" y="5493725"/>
                </a:cubicBezTo>
                <a:cubicBezTo>
                  <a:pt x="3148788" y="5491939"/>
                  <a:pt x="3149347" y="5489595"/>
                  <a:pt x="3149719" y="5486693"/>
                </a:cubicBezTo>
                <a:cubicBezTo>
                  <a:pt x="3150091" y="5483791"/>
                  <a:pt x="3150277" y="5480182"/>
                  <a:pt x="3150277" y="5475866"/>
                </a:cubicBezTo>
                <a:cubicBezTo>
                  <a:pt x="3150277" y="5471550"/>
                  <a:pt x="3150091" y="5467941"/>
                  <a:pt x="3149719" y="5465039"/>
                </a:cubicBezTo>
                <a:cubicBezTo>
                  <a:pt x="3149347" y="5462136"/>
                  <a:pt x="3148788" y="5459792"/>
                  <a:pt x="3148045" y="5458006"/>
                </a:cubicBezTo>
                <a:cubicBezTo>
                  <a:pt x="3147301" y="5456220"/>
                  <a:pt x="3146370" y="5454918"/>
                  <a:pt x="3145254" y="5454099"/>
                </a:cubicBezTo>
                <a:cubicBezTo>
                  <a:pt x="3144138" y="5453281"/>
                  <a:pt x="3142910" y="5452872"/>
                  <a:pt x="3141570" y="5452872"/>
                </a:cubicBezTo>
                <a:lnTo>
                  <a:pt x="3037540" y="5452872"/>
                </a:lnTo>
                <a:lnTo>
                  <a:pt x="3037540" y="5371388"/>
                </a:lnTo>
                <a:lnTo>
                  <a:pt x="3124827" y="5371388"/>
                </a:lnTo>
                <a:cubicBezTo>
                  <a:pt x="3126167" y="5371388"/>
                  <a:pt x="3127394" y="5371016"/>
                  <a:pt x="3128511" y="5370272"/>
                </a:cubicBezTo>
                <a:cubicBezTo>
                  <a:pt x="3129627" y="5369528"/>
                  <a:pt x="3130558" y="5368300"/>
                  <a:pt x="3131302" y="5366589"/>
                </a:cubicBezTo>
                <a:cubicBezTo>
                  <a:pt x="3132046" y="5364877"/>
                  <a:pt x="3132604" y="5362608"/>
                  <a:pt x="3132976" y="5359780"/>
                </a:cubicBezTo>
                <a:cubicBezTo>
                  <a:pt x="3133348" y="5356952"/>
                  <a:pt x="3133534" y="5353380"/>
                  <a:pt x="3133534" y="5349064"/>
                </a:cubicBezTo>
                <a:cubicBezTo>
                  <a:pt x="3133534" y="5344897"/>
                  <a:pt x="3133348" y="5341362"/>
                  <a:pt x="3132976" y="5338460"/>
                </a:cubicBezTo>
                <a:cubicBezTo>
                  <a:pt x="3132604" y="5335558"/>
                  <a:pt x="3132046" y="5333251"/>
                  <a:pt x="3131302" y="5331540"/>
                </a:cubicBezTo>
                <a:cubicBezTo>
                  <a:pt x="3130558" y="5329828"/>
                  <a:pt x="3129627" y="5328563"/>
                  <a:pt x="3128511" y="5327745"/>
                </a:cubicBezTo>
                <a:cubicBezTo>
                  <a:pt x="3127394" y="5326926"/>
                  <a:pt x="3126167" y="5326516"/>
                  <a:pt x="3124827" y="5326516"/>
                </a:cubicBezTo>
                <a:lnTo>
                  <a:pt x="3037540" y="5326516"/>
                </a:lnTo>
                <a:lnTo>
                  <a:pt x="3037540" y="5255972"/>
                </a:lnTo>
                <a:lnTo>
                  <a:pt x="3140678" y="5255972"/>
                </a:lnTo>
                <a:cubicBezTo>
                  <a:pt x="3142017" y="5255972"/>
                  <a:pt x="3143208" y="5255563"/>
                  <a:pt x="3144250" y="5254744"/>
                </a:cubicBezTo>
                <a:cubicBezTo>
                  <a:pt x="3145291" y="5253926"/>
                  <a:pt x="3146184" y="5252623"/>
                  <a:pt x="3146929" y="5250838"/>
                </a:cubicBezTo>
                <a:cubicBezTo>
                  <a:pt x="3147672" y="5249052"/>
                  <a:pt x="3148231" y="5246708"/>
                  <a:pt x="3148603" y="5243806"/>
                </a:cubicBezTo>
                <a:cubicBezTo>
                  <a:pt x="3148975" y="5240903"/>
                  <a:pt x="3149161" y="5237369"/>
                  <a:pt x="3149161" y="5233202"/>
                </a:cubicBezTo>
                <a:cubicBezTo>
                  <a:pt x="3149161" y="5228737"/>
                  <a:pt x="3148975" y="5225053"/>
                  <a:pt x="3148603" y="5222151"/>
                </a:cubicBezTo>
                <a:cubicBezTo>
                  <a:pt x="3148231" y="5219249"/>
                  <a:pt x="3147672" y="5216868"/>
                  <a:pt x="3146929" y="5215007"/>
                </a:cubicBezTo>
                <a:cubicBezTo>
                  <a:pt x="3146184" y="5213147"/>
                  <a:pt x="3145291" y="5211844"/>
                  <a:pt x="3144250" y="5211101"/>
                </a:cubicBezTo>
                <a:cubicBezTo>
                  <a:pt x="3143208" y="5210356"/>
                  <a:pt x="3142017" y="5209984"/>
                  <a:pt x="3140678" y="5209984"/>
                </a:cubicBezTo>
                <a:close/>
                <a:moveTo>
                  <a:pt x="2472588" y="5209984"/>
                </a:moveTo>
                <a:cubicBezTo>
                  <a:pt x="2467677" y="5209984"/>
                  <a:pt x="2463547" y="5211435"/>
                  <a:pt x="2460198" y="5214338"/>
                </a:cubicBezTo>
                <a:cubicBezTo>
                  <a:pt x="2456849" y="5217239"/>
                  <a:pt x="2455175" y="5221965"/>
                  <a:pt x="2455175" y="5228513"/>
                </a:cubicBezTo>
                <a:lnTo>
                  <a:pt x="2455175" y="5490377"/>
                </a:lnTo>
                <a:cubicBezTo>
                  <a:pt x="2455175" y="5492014"/>
                  <a:pt x="2455659" y="5493428"/>
                  <a:pt x="2456626" y="5494618"/>
                </a:cubicBezTo>
                <a:cubicBezTo>
                  <a:pt x="2457594" y="5495809"/>
                  <a:pt x="2459194" y="5496813"/>
                  <a:pt x="2461426" y="5497631"/>
                </a:cubicBezTo>
                <a:cubicBezTo>
                  <a:pt x="2463659" y="5498450"/>
                  <a:pt x="2466672" y="5499083"/>
                  <a:pt x="2470467" y="5499529"/>
                </a:cubicBezTo>
                <a:cubicBezTo>
                  <a:pt x="2474262" y="5499976"/>
                  <a:pt x="2478988" y="5500199"/>
                  <a:pt x="2484643" y="5500199"/>
                </a:cubicBezTo>
                <a:cubicBezTo>
                  <a:pt x="2490448" y="5500199"/>
                  <a:pt x="2495210" y="5499976"/>
                  <a:pt x="2498931" y="5499529"/>
                </a:cubicBezTo>
                <a:cubicBezTo>
                  <a:pt x="2502651" y="5499083"/>
                  <a:pt x="2505665" y="5498450"/>
                  <a:pt x="2507972" y="5497631"/>
                </a:cubicBezTo>
                <a:cubicBezTo>
                  <a:pt x="2510279" y="5496813"/>
                  <a:pt x="2511879" y="5495809"/>
                  <a:pt x="2512772" y="5494618"/>
                </a:cubicBezTo>
                <a:cubicBezTo>
                  <a:pt x="2513665" y="5493428"/>
                  <a:pt x="2514111" y="5492014"/>
                  <a:pt x="2514111" y="5490377"/>
                </a:cubicBezTo>
                <a:lnTo>
                  <a:pt x="2514111" y="5382774"/>
                </a:lnTo>
                <a:lnTo>
                  <a:pt x="2602739" y="5382774"/>
                </a:lnTo>
                <a:cubicBezTo>
                  <a:pt x="2604078" y="5382774"/>
                  <a:pt x="2605269" y="5382364"/>
                  <a:pt x="2606310" y="5381546"/>
                </a:cubicBezTo>
                <a:cubicBezTo>
                  <a:pt x="2607352" y="5380727"/>
                  <a:pt x="2608282" y="5379351"/>
                  <a:pt x="2609101" y="5377416"/>
                </a:cubicBezTo>
                <a:cubicBezTo>
                  <a:pt x="2609919" y="5375481"/>
                  <a:pt x="2610515" y="5373026"/>
                  <a:pt x="2610887" y="5370049"/>
                </a:cubicBezTo>
                <a:cubicBezTo>
                  <a:pt x="2611259" y="5367072"/>
                  <a:pt x="2611445" y="5363352"/>
                  <a:pt x="2611445" y="5358887"/>
                </a:cubicBezTo>
                <a:cubicBezTo>
                  <a:pt x="2611445" y="5354422"/>
                  <a:pt x="2611259" y="5350701"/>
                  <a:pt x="2610887" y="5347725"/>
                </a:cubicBezTo>
                <a:cubicBezTo>
                  <a:pt x="2610515" y="5344748"/>
                  <a:pt x="2609919" y="5342367"/>
                  <a:pt x="2609101" y="5340581"/>
                </a:cubicBezTo>
                <a:cubicBezTo>
                  <a:pt x="2608282" y="5338795"/>
                  <a:pt x="2607352" y="5337530"/>
                  <a:pt x="2606310" y="5336785"/>
                </a:cubicBezTo>
                <a:cubicBezTo>
                  <a:pt x="2605269" y="5336042"/>
                  <a:pt x="2604078" y="5335669"/>
                  <a:pt x="2602739" y="5335669"/>
                </a:cubicBezTo>
                <a:lnTo>
                  <a:pt x="2514111" y="5335669"/>
                </a:lnTo>
                <a:lnTo>
                  <a:pt x="2514111" y="5257981"/>
                </a:lnTo>
                <a:lnTo>
                  <a:pt x="2608543" y="5257981"/>
                </a:lnTo>
                <a:cubicBezTo>
                  <a:pt x="2609882" y="5257981"/>
                  <a:pt x="2611073" y="5257534"/>
                  <a:pt x="2612114" y="5256642"/>
                </a:cubicBezTo>
                <a:cubicBezTo>
                  <a:pt x="2613156" y="5255749"/>
                  <a:pt x="2614087" y="5254410"/>
                  <a:pt x="2614905" y="5252623"/>
                </a:cubicBezTo>
                <a:cubicBezTo>
                  <a:pt x="2615724" y="5250838"/>
                  <a:pt x="2616319" y="5248419"/>
                  <a:pt x="2616691" y="5245368"/>
                </a:cubicBezTo>
                <a:cubicBezTo>
                  <a:pt x="2617063" y="5242317"/>
                  <a:pt x="2617249" y="5238559"/>
                  <a:pt x="2617249" y="5234095"/>
                </a:cubicBezTo>
                <a:cubicBezTo>
                  <a:pt x="2617249" y="5229630"/>
                  <a:pt x="2617063" y="5225835"/>
                  <a:pt x="2616691" y="5222709"/>
                </a:cubicBezTo>
                <a:cubicBezTo>
                  <a:pt x="2616319" y="5219584"/>
                  <a:pt x="2615724" y="5217091"/>
                  <a:pt x="2614905" y="5215231"/>
                </a:cubicBezTo>
                <a:cubicBezTo>
                  <a:pt x="2614087" y="5213370"/>
                  <a:pt x="2613156" y="5212031"/>
                  <a:pt x="2612114" y="5211212"/>
                </a:cubicBezTo>
                <a:cubicBezTo>
                  <a:pt x="2611073" y="5210394"/>
                  <a:pt x="2609882" y="5209984"/>
                  <a:pt x="2608543" y="5209984"/>
                </a:cubicBezTo>
                <a:close/>
                <a:moveTo>
                  <a:pt x="5649027" y="5209091"/>
                </a:moveTo>
                <a:cubicBezTo>
                  <a:pt x="5643669" y="5209091"/>
                  <a:pt x="5639279" y="5209277"/>
                  <a:pt x="5635855" y="5209649"/>
                </a:cubicBezTo>
                <a:cubicBezTo>
                  <a:pt x="5632433" y="5210022"/>
                  <a:pt x="5629680" y="5210654"/>
                  <a:pt x="5627595" y="5211547"/>
                </a:cubicBezTo>
                <a:cubicBezTo>
                  <a:pt x="5625512" y="5212440"/>
                  <a:pt x="5624024" y="5213481"/>
                  <a:pt x="5623131" y="5214672"/>
                </a:cubicBezTo>
                <a:cubicBezTo>
                  <a:pt x="5622237" y="5215863"/>
                  <a:pt x="5621791" y="5217203"/>
                  <a:pt x="5621791" y="5218691"/>
                </a:cubicBezTo>
                <a:lnTo>
                  <a:pt x="5621791" y="5354199"/>
                </a:lnTo>
                <a:cubicBezTo>
                  <a:pt x="5621791" y="5364468"/>
                  <a:pt x="5621903" y="5375258"/>
                  <a:pt x="5622127" y="5386569"/>
                </a:cubicBezTo>
                <a:cubicBezTo>
                  <a:pt x="5622349" y="5397880"/>
                  <a:pt x="5622685" y="5408744"/>
                  <a:pt x="5623131" y="5419162"/>
                </a:cubicBezTo>
                <a:lnTo>
                  <a:pt x="5622907" y="5419162"/>
                </a:lnTo>
                <a:cubicBezTo>
                  <a:pt x="5620228" y="5413209"/>
                  <a:pt x="5617475" y="5407256"/>
                  <a:pt x="5614647" y="5401302"/>
                </a:cubicBezTo>
                <a:cubicBezTo>
                  <a:pt x="5611819" y="5395349"/>
                  <a:pt x="5608917" y="5389285"/>
                  <a:pt x="5605941" y="5383109"/>
                </a:cubicBezTo>
                <a:cubicBezTo>
                  <a:pt x="5602965" y="5376932"/>
                  <a:pt x="5599876" y="5370756"/>
                  <a:pt x="5596676" y="5364580"/>
                </a:cubicBezTo>
                <a:cubicBezTo>
                  <a:pt x="5593477" y="5358403"/>
                  <a:pt x="5590240" y="5352115"/>
                  <a:pt x="5586965" y="5345716"/>
                </a:cubicBezTo>
                <a:lnTo>
                  <a:pt x="5530708" y="5240122"/>
                </a:lnTo>
                <a:cubicBezTo>
                  <a:pt x="5527880" y="5234318"/>
                  <a:pt x="5525127" y="5229444"/>
                  <a:pt x="5522448" y="5225500"/>
                </a:cubicBezTo>
                <a:cubicBezTo>
                  <a:pt x="5519769" y="5221556"/>
                  <a:pt x="5516904" y="5218468"/>
                  <a:pt x="5513853" y="5216235"/>
                </a:cubicBezTo>
                <a:cubicBezTo>
                  <a:pt x="5510803" y="5214002"/>
                  <a:pt x="5507342" y="5212402"/>
                  <a:pt x="5503473" y="5211435"/>
                </a:cubicBezTo>
                <a:cubicBezTo>
                  <a:pt x="5499603" y="5210468"/>
                  <a:pt x="5494841" y="5209984"/>
                  <a:pt x="5489185" y="5209984"/>
                </a:cubicBezTo>
                <a:lnTo>
                  <a:pt x="5457708" y="5209984"/>
                </a:lnTo>
                <a:cubicBezTo>
                  <a:pt x="5451755" y="5209984"/>
                  <a:pt x="5446732" y="5211733"/>
                  <a:pt x="5442639" y="5215231"/>
                </a:cubicBezTo>
                <a:cubicBezTo>
                  <a:pt x="5438546" y="5218728"/>
                  <a:pt x="5436500" y="5223974"/>
                  <a:pt x="5436500" y="5230969"/>
                </a:cubicBezTo>
                <a:lnTo>
                  <a:pt x="5436500" y="5490600"/>
                </a:lnTo>
                <a:cubicBezTo>
                  <a:pt x="5436500" y="5492088"/>
                  <a:pt x="5436872" y="5493428"/>
                  <a:pt x="5437616" y="5494618"/>
                </a:cubicBezTo>
                <a:cubicBezTo>
                  <a:pt x="5438361" y="5495809"/>
                  <a:pt x="5439700" y="5496813"/>
                  <a:pt x="5441635" y="5497631"/>
                </a:cubicBezTo>
                <a:cubicBezTo>
                  <a:pt x="5443569" y="5498450"/>
                  <a:pt x="5446248" y="5499083"/>
                  <a:pt x="5449672" y="5499529"/>
                </a:cubicBezTo>
                <a:cubicBezTo>
                  <a:pt x="5453095" y="5499976"/>
                  <a:pt x="5457411" y="5500199"/>
                  <a:pt x="5462619" y="5500199"/>
                </a:cubicBezTo>
                <a:cubicBezTo>
                  <a:pt x="5467977" y="5500199"/>
                  <a:pt x="5472367" y="5499976"/>
                  <a:pt x="5475791" y="5499529"/>
                </a:cubicBezTo>
                <a:cubicBezTo>
                  <a:pt x="5479214" y="5499083"/>
                  <a:pt x="5481930" y="5498450"/>
                  <a:pt x="5483939" y="5497631"/>
                </a:cubicBezTo>
                <a:cubicBezTo>
                  <a:pt x="5485948" y="5496813"/>
                  <a:pt x="5487362" y="5495809"/>
                  <a:pt x="5488180" y="5494618"/>
                </a:cubicBezTo>
                <a:cubicBezTo>
                  <a:pt x="5489000" y="5493428"/>
                  <a:pt x="5489409" y="5492088"/>
                  <a:pt x="5489409" y="5490600"/>
                </a:cubicBezTo>
                <a:lnTo>
                  <a:pt x="5489409" y="5339465"/>
                </a:lnTo>
                <a:cubicBezTo>
                  <a:pt x="5489409" y="5328153"/>
                  <a:pt x="5489259" y="5317178"/>
                  <a:pt x="5488962" y="5306536"/>
                </a:cubicBezTo>
                <a:cubicBezTo>
                  <a:pt x="5488664" y="5295895"/>
                  <a:pt x="5488218" y="5285217"/>
                  <a:pt x="5487622" y="5274501"/>
                </a:cubicBezTo>
                <a:lnTo>
                  <a:pt x="5488070" y="5274501"/>
                </a:lnTo>
                <a:cubicBezTo>
                  <a:pt x="5491492" y="5283282"/>
                  <a:pt x="5495362" y="5292324"/>
                  <a:pt x="5499678" y="5301625"/>
                </a:cubicBezTo>
                <a:cubicBezTo>
                  <a:pt x="5503993" y="5310927"/>
                  <a:pt x="5508236" y="5319596"/>
                  <a:pt x="5512403" y="5327632"/>
                </a:cubicBezTo>
                <a:lnTo>
                  <a:pt x="5584287" y="5462695"/>
                </a:lnTo>
                <a:cubicBezTo>
                  <a:pt x="5588007" y="5470136"/>
                  <a:pt x="5591356" y="5476201"/>
                  <a:pt x="5594332" y="5480889"/>
                </a:cubicBezTo>
                <a:cubicBezTo>
                  <a:pt x="5597309" y="5485577"/>
                  <a:pt x="5600397" y="5489298"/>
                  <a:pt x="5603597" y="5492051"/>
                </a:cubicBezTo>
                <a:cubicBezTo>
                  <a:pt x="5606796" y="5494804"/>
                  <a:pt x="5610294" y="5496702"/>
                  <a:pt x="5614089" y="5497744"/>
                </a:cubicBezTo>
                <a:cubicBezTo>
                  <a:pt x="5617884" y="5498785"/>
                  <a:pt x="5622386" y="5499306"/>
                  <a:pt x="5627595" y="5499306"/>
                </a:cubicBezTo>
                <a:lnTo>
                  <a:pt x="5652598" y="5499306"/>
                </a:lnTo>
                <a:cubicBezTo>
                  <a:pt x="5655426" y="5499306"/>
                  <a:pt x="5658217" y="5498897"/>
                  <a:pt x="5660970" y="5498078"/>
                </a:cubicBezTo>
                <a:cubicBezTo>
                  <a:pt x="5663723" y="5497260"/>
                  <a:pt x="5666105" y="5495957"/>
                  <a:pt x="5668114" y="5494172"/>
                </a:cubicBezTo>
                <a:cubicBezTo>
                  <a:pt x="5670123" y="5492386"/>
                  <a:pt x="5671724" y="5490153"/>
                  <a:pt x="5672913" y="5487474"/>
                </a:cubicBezTo>
                <a:cubicBezTo>
                  <a:pt x="5674104" y="5484796"/>
                  <a:pt x="5674700" y="5481745"/>
                  <a:pt x="5674700" y="5478321"/>
                </a:cubicBezTo>
                <a:lnTo>
                  <a:pt x="5674700" y="5218691"/>
                </a:lnTo>
                <a:cubicBezTo>
                  <a:pt x="5674700" y="5217203"/>
                  <a:pt x="5674327" y="5215863"/>
                  <a:pt x="5673583" y="5214672"/>
                </a:cubicBezTo>
                <a:cubicBezTo>
                  <a:pt x="5672839" y="5213481"/>
                  <a:pt x="5671537" y="5212440"/>
                  <a:pt x="5669676" y="5211547"/>
                </a:cubicBezTo>
                <a:cubicBezTo>
                  <a:pt x="5667817" y="5210654"/>
                  <a:pt x="5665174" y="5210022"/>
                  <a:pt x="5661752" y="5209649"/>
                </a:cubicBezTo>
                <a:cubicBezTo>
                  <a:pt x="5658329" y="5209277"/>
                  <a:pt x="5654087" y="5209091"/>
                  <a:pt x="5649027" y="5209091"/>
                </a:cubicBezTo>
                <a:close/>
                <a:moveTo>
                  <a:pt x="4677476" y="5209091"/>
                </a:moveTo>
                <a:cubicBezTo>
                  <a:pt x="4672119" y="5209091"/>
                  <a:pt x="4667728" y="5209277"/>
                  <a:pt x="4664305" y="5209649"/>
                </a:cubicBezTo>
                <a:cubicBezTo>
                  <a:pt x="4660883" y="5210022"/>
                  <a:pt x="4658129" y="5210654"/>
                  <a:pt x="4656046" y="5211547"/>
                </a:cubicBezTo>
                <a:cubicBezTo>
                  <a:pt x="4653962" y="5212440"/>
                  <a:pt x="4652473" y="5213481"/>
                  <a:pt x="4651581" y="5214672"/>
                </a:cubicBezTo>
                <a:cubicBezTo>
                  <a:pt x="4650687" y="5215863"/>
                  <a:pt x="4650241" y="5217203"/>
                  <a:pt x="4650241" y="5218691"/>
                </a:cubicBezTo>
                <a:lnTo>
                  <a:pt x="4650241" y="5354199"/>
                </a:lnTo>
                <a:cubicBezTo>
                  <a:pt x="4650241" y="5364468"/>
                  <a:pt x="4650353" y="5375258"/>
                  <a:pt x="4650576" y="5386569"/>
                </a:cubicBezTo>
                <a:cubicBezTo>
                  <a:pt x="4650799" y="5397880"/>
                  <a:pt x="4651135" y="5408744"/>
                  <a:pt x="4651581" y="5419162"/>
                </a:cubicBezTo>
                <a:lnTo>
                  <a:pt x="4651357" y="5419162"/>
                </a:lnTo>
                <a:cubicBezTo>
                  <a:pt x="4648678" y="5413209"/>
                  <a:pt x="4645925" y="5407256"/>
                  <a:pt x="4643097" y="5401302"/>
                </a:cubicBezTo>
                <a:cubicBezTo>
                  <a:pt x="4640269" y="5395349"/>
                  <a:pt x="4637367" y="5389285"/>
                  <a:pt x="4634391" y="5383109"/>
                </a:cubicBezTo>
                <a:cubicBezTo>
                  <a:pt x="4631415" y="5376932"/>
                  <a:pt x="4628326" y="5370756"/>
                  <a:pt x="4625126" y="5364580"/>
                </a:cubicBezTo>
                <a:cubicBezTo>
                  <a:pt x="4621926" y="5358403"/>
                  <a:pt x="4618689" y="5352115"/>
                  <a:pt x="4615415" y="5345716"/>
                </a:cubicBezTo>
                <a:lnTo>
                  <a:pt x="4559159" y="5240122"/>
                </a:lnTo>
                <a:cubicBezTo>
                  <a:pt x="4556330" y="5234318"/>
                  <a:pt x="4553578" y="5229444"/>
                  <a:pt x="4550898" y="5225500"/>
                </a:cubicBezTo>
                <a:cubicBezTo>
                  <a:pt x="4548220" y="5221556"/>
                  <a:pt x="4545354" y="5218468"/>
                  <a:pt x="4542303" y="5216235"/>
                </a:cubicBezTo>
                <a:cubicBezTo>
                  <a:pt x="4539252" y="5214002"/>
                  <a:pt x="4535792" y="5212402"/>
                  <a:pt x="4531923" y="5211435"/>
                </a:cubicBezTo>
                <a:cubicBezTo>
                  <a:pt x="4528053" y="5210468"/>
                  <a:pt x="4523291" y="5209984"/>
                  <a:pt x="4517636" y="5209984"/>
                </a:cubicBezTo>
                <a:lnTo>
                  <a:pt x="4486159" y="5209984"/>
                </a:lnTo>
                <a:cubicBezTo>
                  <a:pt x="4480205" y="5209984"/>
                  <a:pt x="4475182" y="5211733"/>
                  <a:pt x="4471089" y="5215231"/>
                </a:cubicBezTo>
                <a:cubicBezTo>
                  <a:pt x="4466996" y="5218728"/>
                  <a:pt x="4464950" y="5223974"/>
                  <a:pt x="4464950" y="5230969"/>
                </a:cubicBezTo>
                <a:lnTo>
                  <a:pt x="4464950" y="5490600"/>
                </a:lnTo>
                <a:cubicBezTo>
                  <a:pt x="4464950" y="5492088"/>
                  <a:pt x="4465322" y="5493428"/>
                  <a:pt x="4466066" y="5494618"/>
                </a:cubicBezTo>
                <a:cubicBezTo>
                  <a:pt x="4466811" y="5495809"/>
                  <a:pt x="4468151" y="5496813"/>
                  <a:pt x="4470085" y="5497631"/>
                </a:cubicBezTo>
                <a:cubicBezTo>
                  <a:pt x="4472019" y="5498450"/>
                  <a:pt x="4474698" y="5499083"/>
                  <a:pt x="4478121" y="5499529"/>
                </a:cubicBezTo>
                <a:cubicBezTo>
                  <a:pt x="4481544" y="5499976"/>
                  <a:pt x="4485860" y="5500199"/>
                  <a:pt x="4491069" y="5500199"/>
                </a:cubicBezTo>
                <a:cubicBezTo>
                  <a:pt x="4496427" y="5500199"/>
                  <a:pt x="4500817" y="5499976"/>
                  <a:pt x="4504241" y="5499529"/>
                </a:cubicBezTo>
                <a:cubicBezTo>
                  <a:pt x="4507664" y="5499083"/>
                  <a:pt x="4510380" y="5498450"/>
                  <a:pt x="4512390" y="5497631"/>
                </a:cubicBezTo>
                <a:cubicBezTo>
                  <a:pt x="4514399" y="5496813"/>
                  <a:pt x="4515812" y="5495809"/>
                  <a:pt x="4516630" y="5494618"/>
                </a:cubicBezTo>
                <a:cubicBezTo>
                  <a:pt x="4517449" y="5493428"/>
                  <a:pt x="4517858" y="5492088"/>
                  <a:pt x="4517858" y="5490600"/>
                </a:cubicBezTo>
                <a:lnTo>
                  <a:pt x="4517858" y="5339465"/>
                </a:lnTo>
                <a:cubicBezTo>
                  <a:pt x="4517858" y="5328153"/>
                  <a:pt x="4517709" y="5317178"/>
                  <a:pt x="4517412" y="5306536"/>
                </a:cubicBezTo>
                <a:cubicBezTo>
                  <a:pt x="4517114" y="5295895"/>
                  <a:pt x="4516668" y="5285217"/>
                  <a:pt x="4516072" y="5274501"/>
                </a:cubicBezTo>
                <a:lnTo>
                  <a:pt x="4516519" y="5274501"/>
                </a:lnTo>
                <a:cubicBezTo>
                  <a:pt x="4519943" y="5283282"/>
                  <a:pt x="4523811" y="5292324"/>
                  <a:pt x="4528127" y="5301625"/>
                </a:cubicBezTo>
                <a:cubicBezTo>
                  <a:pt x="4532443" y="5310927"/>
                  <a:pt x="4536686" y="5319596"/>
                  <a:pt x="4540853" y="5327632"/>
                </a:cubicBezTo>
                <a:lnTo>
                  <a:pt x="4612736" y="5462695"/>
                </a:lnTo>
                <a:cubicBezTo>
                  <a:pt x="4616457" y="5470136"/>
                  <a:pt x="4619806" y="5476201"/>
                  <a:pt x="4622782" y="5480889"/>
                </a:cubicBezTo>
                <a:cubicBezTo>
                  <a:pt x="4625759" y="5485577"/>
                  <a:pt x="4628848" y="5489298"/>
                  <a:pt x="4632047" y="5492051"/>
                </a:cubicBezTo>
                <a:cubicBezTo>
                  <a:pt x="4635247" y="5494804"/>
                  <a:pt x="4638745" y="5496702"/>
                  <a:pt x="4642539" y="5497744"/>
                </a:cubicBezTo>
                <a:cubicBezTo>
                  <a:pt x="4646334" y="5498785"/>
                  <a:pt x="4650836" y="5499306"/>
                  <a:pt x="4656046" y="5499306"/>
                </a:cubicBezTo>
                <a:lnTo>
                  <a:pt x="4681049" y="5499306"/>
                </a:lnTo>
                <a:cubicBezTo>
                  <a:pt x="4683876" y="5499306"/>
                  <a:pt x="4686667" y="5498897"/>
                  <a:pt x="4689420" y="5498078"/>
                </a:cubicBezTo>
                <a:cubicBezTo>
                  <a:pt x="4692173" y="5497260"/>
                  <a:pt x="4694555" y="5495957"/>
                  <a:pt x="4696564" y="5494172"/>
                </a:cubicBezTo>
                <a:cubicBezTo>
                  <a:pt x="4698574" y="5492386"/>
                  <a:pt x="4700174" y="5490153"/>
                  <a:pt x="4701363" y="5487474"/>
                </a:cubicBezTo>
                <a:cubicBezTo>
                  <a:pt x="4702554" y="5484796"/>
                  <a:pt x="4703149" y="5481745"/>
                  <a:pt x="4703149" y="5478321"/>
                </a:cubicBezTo>
                <a:lnTo>
                  <a:pt x="4703149" y="5218691"/>
                </a:lnTo>
                <a:cubicBezTo>
                  <a:pt x="4703149" y="5217203"/>
                  <a:pt x="4702778" y="5215863"/>
                  <a:pt x="4702033" y="5214672"/>
                </a:cubicBezTo>
                <a:cubicBezTo>
                  <a:pt x="4701289" y="5213481"/>
                  <a:pt x="4699987" y="5212440"/>
                  <a:pt x="4698126" y="5211547"/>
                </a:cubicBezTo>
                <a:cubicBezTo>
                  <a:pt x="4696266" y="5210654"/>
                  <a:pt x="4693624" y="5210022"/>
                  <a:pt x="4690202" y="5209649"/>
                </a:cubicBezTo>
                <a:cubicBezTo>
                  <a:pt x="4686778" y="5209277"/>
                  <a:pt x="4682537" y="5209091"/>
                  <a:pt x="4677476" y="5209091"/>
                </a:cubicBezTo>
                <a:close/>
                <a:moveTo>
                  <a:pt x="8487848" y="5208644"/>
                </a:moveTo>
                <a:cubicBezTo>
                  <a:pt x="8479662" y="5208644"/>
                  <a:pt x="8473263" y="5208831"/>
                  <a:pt x="8468650" y="5209202"/>
                </a:cubicBezTo>
                <a:cubicBezTo>
                  <a:pt x="8464036" y="5209575"/>
                  <a:pt x="8460873" y="5210542"/>
                  <a:pt x="8459162" y="5212105"/>
                </a:cubicBezTo>
                <a:cubicBezTo>
                  <a:pt x="8457450" y="5213668"/>
                  <a:pt x="8457004" y="5215975"/>
                  <a:pt x="8457822" y="5219026"/>
                </a:cubicBezTo>
                <a:cubicBezTo>
                  <a:pt x="8458640" y="5222077"/>
                  <a:pt x="8460464" y="5226355"/>
                  <a:pt x="8463292" y="5231862"/>
                </a:cubicBezTo>
                <a:lnTo>
                  <a:pt x="8542319" y="5389248"/>
                </a:lnTo>
                <a:lnTo>
                  <a:pt x="8542319" y="5490823"/>
                </a:lnTo>
                <a:cubicBezTo>
                  <a:pt x="8542319" y="5492311"/>
                  <a:pt x="8542766" y="5493651"/>
                  <a:pt x="8543658" y="5494841"/>
                </a:cubicBezTo>
                <a:cubicBezTo>
                  <a:pt x="8544552" y="5496032"/>
                  <a:pt x="8546152" y="5496999"/>
                  <a:pt x="8548458" y="5497744"/>
                </a:cubicBezTo>
                <a:cubicBezTo>
                  <a:pt x="8550765" y="5498488"/>
                  <a:pt x="8553779" y="5499083"/>
                  <a:pt x="8557500" y="5499529"/>
                </a:cubicBezTo>
                <a:cubicBezTo>
                  <a:pt x="8561220" y="5499976"/>
                  <a:pt x="8565983" y="5500199"/>
                  <a:pt x="8571787" y="5500199"/>
                </a:cubicBezTo>
                <a:cubicBezTo>
                  <a:pt x="8577442" y="5500199"/>
                  <a:pt x="8582168" y="5499976"/>
                  <a:pt x="8585963" y="5499529"/>
                </a:cubicBezTo>
                <a:cubicBezTo>
                  <a:pt x="8589758" y="5499083"/>
                  <a:pt x="8592772" y="5498488"/>
                  <a:pt x="8595004" y="5497744"/>
                </a:cubicBezTo>
                <a:cubicBezTo>
                  <a:pt x="8597237" y="5496999"/>
                  <a:pt x="8598836" y="5496032"/>
                  <a:pt x="8599804" y="5494841"/>
                </a:cubicBezTo>
                <a:cubicBezTo>
                  <a:pt x="8600772" y="5493651"/>
                  <a:pt x="8601255" y="5492311"/>
                  <a:pt x="8601255" y="5490823"/>
                </a:cubicBezTo>
                <a:lnTo>
                  <a:pt x="8601255" y="5389248"/>
                </a:lnTo>
                <a:lnTo>
                  <a:pt x="8680283" y="5231862"/>
                </a:lnTo>
                <a:cubicBezTo>
                  <a:pt x="8682962" y="5226504"/>
                  <a:pt x="8684748" y="5222263"/>
                  <a:pt x="8685640" y="5219137"/>
                </a:cubicBezTo>
                <a:cubicBezTo>
                  <a:pt x="8686534" y="5216012"/>
                  <a:pt x="8686124" y="5213668"/>
                  <a:pt x="8684413" y="5212105"/>
                </a:cubicBezTo>
                <a:cubicBezTo>
                  <a:pt x="8682702" y="5210542"/>
                  <a:pt x="8679502" y="5209575"/>
                  <a:pt x="8674814" y="5209202"/>
                </a:cubicBezTo>
                <a:cubicBezTo>
                  <a:pt x="8670126" y="5208831"/>
                  <a:pt x="8663540" y="5208644"/>
                  <a:pt x="8655056" y="5208644"/>
                </a:cubicBezTo>
                <a:cubicBezTo>
                  <a:pt x="8648657" y="5208644"/>
                  <a:pt x="8643522" y="5208794"/>
                  <a:pt x="8639653" y="5209091"/>
                </a:cubicBezTo>
                <a:cubicBezTo>
                  <a:pt x="8635784" y="5209389"/>
                  <a:pt x="8632732" y="5209984"/>
                  <a:pt x="8630500" y="5210877"/>
                </a:cubicBezTo>
                <a:cubicBezTo>
                  <a:pt x="8628268" y="5211770"/>
                  <a:pt x="8626593" y="5212923"/>
                  <a:pt x="8625477" y="5214338"/>
                </a:cubicBezTo>
                <a:cubicBezTo>
                  <a:pt x="8624360" y="5215751"/>
                  <a:pt x="8623430" y="5217649"/>
                  <a:pt x="8622686" y="5220030"/>
                </a:cubicBezTo>
                <a:lnTo>
                  <a:pt x="8590986" y="5290575"/>
                </a:lnTo>
                <a:cubicBezTo>
                  <a:pt x="8588158" y="5297420"/>
                  <a:pt x="8585256" y="5304639"/>
                  <a:pt x="8582280" y="5312229"/>
                </a:cubicBezTo>
                <a:cubicBezTo>
                  <a:pt x="8579303" y="5319820"/>
                  <a:pt x="8576401" y="5327632"/>
                  <a:pt x="8573573" y="5335669"/>
                </a:cubicBezTo>
                <a:lnTo>
                  <a:pt x="8573126" y="5335669"/>
                </a:lnTo>
                <a:cubicBezTo>
                  <a:pt x="8570002" y="5327335"/>
                  <a:pt x="8566913" y="5319373"/>
                  <a:pt x="8563862" y="5311783"/>
                </a:cubicBezTo>
                <a:cubicBezTo>
                  <a:pt x="8560811" y="5304193"/>
                  <a:pt x="8557723" y="5296974"/>
                  <a:pt x="8554598" y="5290128"/>
                </a:cubicBezTo>
                <a:lnTo>
                  <a:pt x="8522450" y="5219137"/>
                </a:lnTo>
                <a:cubicBezTo>
                  <a:pt x="8521409" y="5217054"/>
                  <a:pt x="8520330" y="5215342"/>
                  <a:pt x="8519214" y="5214002"/>
                </a:cubicBezTo>
                <a:cubicBezTo>
                  <a:pt x="8518098" y="5212663"/>
                  <a:pt x="8516348" y="5211584"/>
                  <a:pt x="8513968" y="5210765"/>
                </a:cubicBezTo>
                <a:cubicBezTo>
                  <a:pt x="8511586" y="5209947"/>
                  <a:pt x="8508349" y="5209389"/>
                  <a:pt x="8504256" y="5209091"/>
                </a:cubicBezTo>
                <a:cubicBezTo>
                  <a:pt x="8500164" y="5208794"/>
                  <a:pt x="8494694" y="5208644"/>
                  <a:pt x="8487848" y="5208644"/>
                </a:cubicBezTo>
                <a:close/>
                <a:moveTo>
                  <a:pt x="7236650" y="5208644"/>
                </a:moveTo>
                <a:cubicBezTo>
                  <a:pt x="7229060" y="5208644"/>
                  <a:pt x="7222958" y="5208757"/>
                  <a:pt x="7218344" y="5208980"/>
                </a:cubicBezTo>
                <a:cubicBezTo>
                  <a:pt x="7213731" y="5209202"/>
                  <a:pt x="7210122" y="5209723"/>
                  <a:pt x="7207517" y="5210542"/>
                </a:cubicBezTo>
                <a:cubicBezTo>
                  <a:pt x="7204913" y="5211361"/>
                  <a:pt x="7203015" y="5212552"/>
                  <a:pt x="7201825" y="5214114"/>
                </a:cubicBezTo>
                <a:cubicBezTo>
                  <a:pt x="7200634" y="5215677"/>
                  <a:pt x="7199592" y="5217723"/>
                  <a:pt x="7198699" y="5220254"/>
                </a:cubicBezTo>
                <a:lnTo>
                  <a:pt x="7109626" y="5476536"/>
                </a:lnTo>
                <a:cubicBezTo>
                  <a:pt x="7107840" y="5481745"/>
                  <a:pt x="7106723" y="5485912"/>
                  <a:pt x="7106277" y="5489037"/>
                </a:cubicBezTo>
                <a:cubicBezTo>
                  <a:pt x="7105830" y="5492162"/>
                  <a:pt x="7106351" y="5494581"/>
                  <a:pt x="7107840" y="5496292"/>
                </a:cubicBezTo>
                <a:cubicBezTo>
                  <a:pt x="7109328" y="5498004"/>
                  <a:pt x="7112007" y="5499083"/>
                  <a:pt x="7115876" y="5499529"/>
                </a:cubicBezTo>
                <a:cubicBezTo>
                  <a:pt x="7119746" y="5499976"/>
                  <a:pt x="7125104" y="5500199"/>
                  <a:pt x="7131950" y="5500199"/>
                </a:cubicBezTo>
                <a:cubicBezTo>
                  <a:pt x="7138349" y="5500199"/>
                  <a:pt x="7143521" y="5500050"/>
                  <a:pt x="7147465" y="5499752"/>
                </a:cubicBezTo>
                <a:cubicBezTo>
                  <a:pt x="7151409" y="5499455"/>
                  <a:pt x="7154460" y="5498897"/>
                  <a:pt x="7156618" y="5498078"/>
                </a:cubicBezTo>
                <a:cubicBezTo>
                  <a:pt x="7158776" y="5497260"/>
                  <a:pt x="7160339" y="5496144"/>
                  <a:pt x="7161306" y="5494730"/>
                </a:cubicBezTo>
                <a:cubicBezTo>
                  <a:pt x="7162273" y="5493316"/>
                  <a:pt x="7163055" y="5491567"/>
                  <a:pt x="7163650" y="5489484"/>
                </a:cubicBezTo>
                <a:lnTo>
                  <a:pt x="7181956" y="5433003"/>
                </a:lnTo>
                <a:lnTo>
                  <a:pt x="7290452" y="5433003"/>
                </a:lnTo>
                <a:lnTo>
                  <a:pt x="7309874" y="5491046"/>
                </a:lnTo>
                <a:cubicBezTo>
                  <a:pt x="7310469" y="5492981"/>
                  <a:pt x="7311213" y="5494544"/>
                  <a:pt x="7312106" y="5495734"/>
                </a:cubicBezTo>
                <a:cubicBezTo>
                  <a:pt x="7312999" y="5496925"/>
                  <a:pt x="7314562" y="5497855"/>
                  <a:pt x="7316794" y="5498525"/>
                </a:cubicBezTo>
                <a:cubicBezTo>
                  <a:pt x="7319027" y="5499194"/>
                  <a:pt x="7322264" y="5499641"/>
                  <a:pt x="7326505" y="5499864"/>
                </a:cubicBezTo>
                <a:cubicBezTo>
                  <a:pt x="7330747" y="5500088"/>
                  <a:pt x="7336663" y="5500199"/>
                  <a:pt x="7344253" y="5500199"/>
                </a:cubicBezTo>
                <a:cubicBezTo>
                  <a:pt x="7351546" y="5500199"/>
                  <a:pt x="7357276" y="5500013"/>
                  <a:pt x="7361443" y="5499641"/>
                </a:cubicBezTo>
                <a:cubicBezTo>
                  <a:pt x="7365610" y="5499269"/>
                  <a:pt x="7368512" y="5498302"/>
                  <a:pt x="7370149" y="5496739"/>
                </a:cubicBezTo>
                <a:cubicBezTo>
                  <a:pt x="7371786" y="5495176"/>
                  <a:pt x="7372382" y="5492832"/>
                  <a:pt x="7371935" y="5489707"/>
                </a:cubicBezTo>
                <a:cubicBezTo>
                  <a:pt x="7371489" y="5486581"/>
                  <a:pt x="7370372" y="5482340"/>
                  <a:pt x="7368586" y="5476982"/>
                </a:cubicBezTo>
                <a:lnTo>
                  <a:pt x="7279290" y="5220923"/>
                </a:lnTo>
                <a:cubicBezTo>
                  <a:pt x="7278397" y="5218095"/>
                  <a:pt x="7277318" y="5215863"/>
                  <a:pt x="7276053" y="5214226"/>
                </a:cubicBezTo>
                <a:cubicBezTo>
                  <a:pt x="7274788" y="5212589"/>
                  <a:pt x="7272704" y="5211361"/>
                  <a:pt x="7269802" y="5210542"/>
                </a:cubicBezTo>
                <a:cubicBezTo>
                  <a:pt x="7266900" y="5209723"/>
                  <a:pt x="7262844" y="5209202"/>
                  <a:pt x="7257635" y="5208980"/>
                </a:cubicBezTo>
                <a:cubicBezTo>
                  <a:pt x="7252426" y="5208757"/>
                  <a:pt x="7245431" y="5208644"/>
                  <a:pt x="7236650" y="5208644"/>
                </a:cubicBezTo>
                <a:close/>
                <a:moveTo>
                  <a:pt x="5264976" y="5208644"/>
                </a:moveTo>
                <a:cubicBezTo>
                  <a:pt x="5257385" y="5208644"/>
                  <a:pt x="5251283" y="5208757"/>
                  <a:pt x="5246670" y="5208980"/>
                </a:cubicBezTo>
                <a:cubicBezTo>
                  <a:pt x="5242056" y="5209202"/>
                  <a:pt x="5238448" y="5209723"/>
                  <a:pt x="5235843" y="5210542"/>
                </a:cubicBezTo>
                <a:cubicBezTo>
                  <a:pt x="5233238" y="5211361"/>
                  <a:pt x="5231341" y="5212552"/>
                  <a:pt x="5230150" y="5214114"/>
                </a:cubicBezTo>
                <a:cubicBezTo>
                  <a:pt x="5228959" y="5215677"/>
                  <a:pt x="5227917" y="5217723"/>
                  <a:pt x="5227025" y="5220254"/>
                </a:cubicBezTo>
                <a:lnTo>
                  <a:pt x="5137951" y="5476536"/>
                </a:lnTo>
                <a:cubicBezTo>
                  <a:pt x="5136165" y="5481745"/>
                  <a:pt x="5135050" y="5485912"/>
                  <a:pt x="5134602" y="5489037"/>
                </a:cubicBezTo>
                <a:cubicBezTo>
                  <a:pt x="5134156" y="5492162"/>
                  <a:pt x="5134677" y="5494581"/>
                  <a:pt x="5136165" y="5496292"/>
                </a:cubicBezTo>
                <a:cubicBezTo>
                  <a:pt x="5137654" y="5498004"/>
                  <a:pt x="5140333" y="5499083"/>
                  <a:pt x="5144201" y="5499529"/>
                </a:cubicBezTo>
                <a:cubicBezTo>
                  <a:pt x="5148071" y="5499976"/>
                  <a:pt x="5153430" y="5500199"/>
                  <a:pt x="5160275" y="5500199"/>
                </a:cubicBezTo>
                <a:cubicBezTo>
                  <a:pt x="5166676" y="5500199"/>
                  <a:pt x="5171847" y="5500050"/>
                  <a:pt x="5175791" y="5499752"/>
                </a:cubicBezTo>
                <a:cubicBezTo>
                  <a:pt x="5179734" y="5499455"/>
                  <a:pt x="5182786" y="5498897"/>
                  <a:pt x="5184944" y="5498078"/>
                </a:cubicBezTo>
                <a:cubicBezTo>
                  <a:pt x="5187102" y="5497260"/>
                  <a:pt x="5188664" y="5496144"/>
                  <a:pt x="5189631" y="5494730"/>
                </a:cubicBezTo>
                <a:cubicBezTo>
                  <a:pt x="5190600" y="5493316"/>
                  <a:pt x="5191380" y="5491567"/>
                  <a:pt x="5191975" y="5489484"/>
                </a:cubicBezTo>
                <a:lnTo>
                  <a:pt x="5210281" y="5433003"/>
                </a:lnTo>
                <a:lnTo>
                  <a:pt x="5318777" y="5433003"/>
                </a:lnTo>
                <a:lnTo>
                  <a:pt x="5338200" y="5491046"/>
                </a:lnTo>
                <a:cubicBezTo>
                  <a:pt x="5338795" y="5492981"/>
                  <a:pt x="5339539" y="5494544"/>
                  <a:pt x="5340432" y="5495734"/>
                </a:cubicBezTo>
                <a:cubicBezTo>
                  <a:pt x="5341325" y="5496925"/>
                  <a:pt x="5342887" y="5497855"/>
                  <a:pt x="5345120" y="5498525"/>
                </a:cubicBezTo>
                <a:cubicBezTo>
                  <a:pt x="5347353" y="5499194"/>
                  <a:pt x="5350589" y="5499641"/>
                  <a:pt x="5354831" y="5499864"/>
                </a:cubicBezTo>
                <a:cubicBezTo>
                  <a:pt x="5359072" y="5500088"/>
                  <a:pt x="5364988" y="5500199"/>
                  <a:pt x="5372578" y="5500199"/>
                </a:cubicBezTo>
                <a:cubicBezTo>
                  <a:pt x="5379871" y="5500199"/>
                  <a:pt x="5385602" y="5500013"/>
                  <a:pt x="5389768" y="5499641"/>
                </a:cubicBezTo>
                <a:cubicBezTo>
                  <a:pt x="5393935" y="5499269"/>
                  <a:pt x="5396837" y="5498302"/>
                  <a:pt x="5398475" y="5496739"/>
                </a:cubicBezTo>
                <a:cubicBezTo>
                  <a:pt x="5400112" y="5495176"/>
                  <a:pt x="5400707" y="5492832"/>
                  <a:pt x="5400261" y="5489707"/>
                </a:cubicBezTo>
                <a:cubicBezTo>
                  <a:pt x="5399815" y="5486581"/>
                  <a:pt x="5398699" y="5482340"/>
                  <a:pt x="5396912" y="5476982"/>
                </a:cubicBezTo>
                <a:lnTo>
                  <a:pt x="5307615" y="5220923"/>
                </a:lnTo>
                <a:cubicBezTo>
                  <a:pt x="5306723" y="5218095"/>
                  <a:pt x="5305644" y="5215863"/>
                  <a:pt x="5304378" y="5214226"/>
                </a:cubicBezTo>
                <a:cubicBezTo>
                  <a:pt x="5303113" y="5212589"/>
                  <a:pt x="5301029" y="5211361"/>
                  <a:pt x="5298127" y="5210542"/>
                </a:cubicBezTo>
                <a:cubicBezTo>
                  <a:pt x="5295226" y="5209723"/>
                  <a:pt x="5291169" y="5209202"/>
                  <a:pt x="5285960" y="5208980"/>
                </a:cubicBezTo>
                <a:cubicBezTo>
                  <a:pt x="5280752" y="5208757"/>
                  <a:pt x="5273757" y="5208644"/>
                  <a:pt x="5264976" y="5208644"/>
                </a:cubicBezTo>
                <a:close/>
                <a:moveTo>
                  <a:pt x="4370594" y="5208644"/>
                </a:moveTo>
                <a:cubicBezTo>
                  <a:pt x="4364938" y="5208644"/>
                  <a:pt x="4360249" y="5208868"/>
                  <a:pt x="4356529" y="5209315"/>
                </a:cubicBezTo>
                <a:cubicBezTo>
                  <a:pt x="4352808" y="5209761"/>
                  <a:pt x="4349795" y="5210356"/>
                  <a:pt x="4347487" y="5211101"/>
                </a:cubicBezTo>
                <a:cubicBezTo>
                  <a:pt x="4345180" y="5211844"/>
                  <a:pt x="4343544" y="5212812"/>
                  <a:pt x="4342576" y="5214002"/>
                </a:cubicBezTo>
                <a:cubicBezTo>
                  <a:pt x="4341609" y="5215193"/>
                  <a:pt x="4341125" y="5216533"/>
                  <a:pt x="4341125" y="5218021"/>
                </a:cubicBezTo>
                <a:lnTo>
                  <a:pt x="4341125" y="5490823"/>
                </a:lnTo>
                <a:cubicBezTo>
                  <a:pt x="4341125" y="5492311"/>
                  <a:pt x="4341609" y="5493651"/>
                  <a:pt x="4342576" y="5494841"/>
                </a:cubicBezTo>
                <a:cubicBezTo>
                  <a:pt x="4343544" y="5496032"/>
                  <a:pt x="4345143" y="5496999"/>
                  <a:pt x="4347376" y="5497744"/>
                </a:cubicBezTo>
                <a:cubicBezTo>
                  <a:pt x="4349608" y="5498488"/>
                  <a:pt x="4352622" y="5499083"/>
                  <a:pt x="4356418" y="5499529"/>
                </a:cubicBezTo>
                <a:cubicBezTo>
                  <a:pt x="4360212" y="5499976"/>
                  <a:pt x="4364938" y="5500199"/>
                  <a:pt x="4370594" y="5500199"/>
                </a:cubicBezTo>
                <a:cubicBezTo>
                  <a:pt x="4376398" y="5500199"/>
                  <a:pt x="4381160" y="5499976"/>
                  <a:pt x="4384880" y="5499529"/>
                </a:cubicBezTo>
                <a:cubicBezTo>
                  <a:pt x="4388601" y="5499083"/>
                  <a:pt x="4391578" y="5498488"/>
                  <a:pt x="4393811" y="5497744"/>
                </a:cubicBezTo>
                <a:cubicBezTo>
                  <a:pt x="4396042" y="5496999"/>
                  <a:pt x="4397643" y="5496032"/>
                  <a:pt x="4398610" y="5494841"/>
                </a:cubicBezTo>
                <a:cubicBezTo>
                  <a:pt x="4399577" y="5493651"/>
                  <a:pt x="4400062" y="5492311"/>
                  <a:pt x="4400062" y="5490823"/>
                </a:cubicBezTo>
                <a:lnTo>
                  <a:pt x="4400062" y="5218021"/>
                </a:lnTo>
                <a:cubicBezTo>
                  <a:pt x="4400062" y="5216533"/>
                  <a:pt x="4399577" y="5215193"/>
                  <a:pt x="4398610" y="5214002"/>
                </a:cubicBezTo>
                <a:cubicBezTo>
                  <a:pt x="4397643" y="5212812"/>
                  <a:pt x="4396042" y="5211844"/>
                  <a:pt x="4393811" y="5211101"/>
                </a:cubicBezTo>
                <a:cubicBezTo>
                  <a:pt x="4391578" y="5210356"/>
                  <a:pt x="4388601" y="5209761"/>
                  <a:pt x="4384880" y="5209315"/>
                </a:cubicBezTo>
                <a:cubicBezTo>
                  <a:pt x="4381160" y="5208868"/>
                  <a:pt x="4376398" y="5208644"/>
                  <a:pt x="4370594" y="5208644"/>
                </a:cubicBezTo>
                <a:close/>
                <a:moveTo>
                  <a:pt x="3912426" y="5208644"/>
                </a:moveTo>
                <a:cubicBezTo>
                  <a:pt x="3904836" y="5208644"/>
                  <a:pt x="3898734" y="5208757"/>
                  <a:pt x="3894120" y="5208980"/>
                </a:cubicBezTo>
                <a:cubicBezTo>
                  <a:pt x="3889507" y="5209202"/>
                  <a:pt x="3885897" y="5209723"/>
                  <a:pt x="3883292" y="5210542"/>
                </a:cubicBezTo>
                <a:cubicBezTo>
                  <a:pt x="3880688" y="5211361"/>
                  <a:pt x="3878791" y="5212552"/>
                  <a:pt x="3877600" y="5214114"/>
                </a:cubicBezTo>
                <a:cubicBezTo>
                  <a:pt x="3876410" y="5215677"/>
                  <a:pt x="3875368" y="5217723"/>
                  <a:pt x="3874475" y="5220254"/>
                </a:cubicBezTo>
                <a:lnTo>
                  <a:pt x="3785401" y="5476536"/>
                </a:lnTo>
                <a:cubicBezTo>
                  <a:pt x="3783615" y="5481745"/>
                  <a:pt x="3782499" y="5485912"/>
                  <a:pt x="3782052" y="5489037"/>
                </a:cubicBezTo>
                <a:cubicBezTo>
                  <a:pt x="3781606" y="5492162"/>
                  <a:pt x="3782127" y="5494581"/>
                  <a:pt x="3783615" y="5496292"/>
                </a:cubicBezTo>
                <a:cubicBezTo>
                  <a:pt x="3785103" y="5498004"/>
                  <a:pt x="3787782" y="5499083"/>
                  <a:pt x="3791652" y="5499529"/>
                </a:cubicBezTo>
                <a:cubicBezTo>
                  <a:pt x="3795521" y="5499976"/>
                  <a:pt x="3800879" y="5500199"/>
                  <a:pt x="3807725" y="5500199"/>
                </a:cubicBezTo>
                <a:cubicBezTo>
                  <a:pt x="3814125" y="5500199"/>
                  <a:pt x="3819296" y="5500050"/>
                  <a:pt x="3823240" y="5499752"/>
                </a:cubicBezTo>
                <a:cubicBezTo>
                  <a:pt x="3827185" y="5499455"/>
                  <a:pt x="3830235" y="5498897"/>
                  <a:pt x="3832393" y="5498078"/>
                </a:cubicBezTo>
                <a:cubicBezTo>
                  <a:pt x="3834551" y="5497260"/>
                  <a:pt x="3836114" y="5496144"/>
                  <a:pt x="3837082" y="5494730"/>
                </a:cubicBezTo>
                <a:cubicBezTo>
                  <a:pt x="3838049" y="5493316"/>
                  <a:pt x="3838831" y="5491567"/>
                  <a:pt x="3839426" y="5489484"/>
                </a:cubicBezTo>
                <a:lnTo>
                  <a:pt x="3857732" y="5433003"/>
                </a:lnTo>
                <a:lnTo>
                  <a:pt x="3966227" y="5433003"/>
                </a:lnTo>
                <a:lnTo>
                  <a:pt x="3985649" y="5491046"/>
                </a:lnTo>
                <a:cubicBezTo>
                  <a:pt x="3986245" y="5492981"/>
                  <a:pt x="3986989" y="5494544"/>
                  <a:pt x="3987881" y="5495734"/>
                </a:cubicBezTo>
                <a:cubicBezTo>
                  <a:pt x="3988775" y="5496925"/>
                  <a:pt x="3990337" y="5497855"/>
                  <a:pt x="3992569" y="5498525"/>
                </a:cubicBezTo>
                <a:cubicBezTo>
                  <a:pt x="3994802" y="5499194"/>
                  <a:pt x="3998039" y="5499641"/>
                  <a:pt x="4002281" y="5499864"/>
                </a:cubicBezTo>
                <a:cubicBezTo>
                  <a:pt x="4006522" y="5500088"/>
                  <a:pt x="4012439" y="5500199"/>
                  <a:pt x="4020029" y="5500199"/>
                </a:cubicBezTo>
                <a:cubicBezTo>
                  <a:pt x="4027321" y="5500199"/>
                  <a:pt x="4033051" y="5500013"/>
                  <a:pt x="4037218" y="5499641"/>
                </a:cubicBezTo>
                <a:cubicBezTo>
                  <a:pt x="4041385" y="5499269"/>
                  <a:pt x="4044288" y="5498302"/>
                  <a:pt x="4045925" y="5496739"/>
                </a:cubicBezTo>
                <a:cubicBezTo>
                  <a:pt x="4047562" y="5495176"/>
                  <a:pt x="4048157" y="5492832"/>
                  <a:pt x="4047710" y="5489707"/>
                </a:cubicBezTo>
                <a:cubicBezTo>
                  <a:pt x="4047264" y="5486581"/>
                  <a:pt x="4046148" y="5482340"/>
                  <a:pt x="4044362" y="5476982"/>
                </a:cubicBezTo>
                <a:lnTo>
                  <a:pt x="3955065" y="5220923"/>
                </a:lnTo>
                <a:cubicBezTo>
                  <a:pt x="3954172" y="5218095"/>
                  <a:pt x="3953093" y="5215863"/>
                  <a:pt x="3951828" y="5214226"/>
                </a:cubicBezTo>
                <a:cubicBezTo>
                  <a:pt x="3950563" y="5212589"/>
                  <a:pt x="3948480" y="5211361"/>
                  <a:pt x="3945578" y="5210542"/>
                </a:cubicBezTo>
                <a:cubicBezTo>
                  <a:pt x="3942675" y="5209723"/>
                  <a:pt x="3938620" y="5209202"/>
                  <a:pt x="3933410" y="5208980"/>
                </a:cubicBezTo>
                <a:cubicBezTo>
                  <a:pt x="3928202" y="5208757"/>
                  <a:pt x="3921207" y="5208644"/>
                  <a:pt x="3912426" y="5208644"/>
                </a:cubicBezTo>
                <a:close/>
                <a:moveTo>
                  <a:pt x="3551443" y="5208644"/>
                </a:moveTo>
                <a:cubicBezTo>
                  <a:pt x="3545788" y="5208644"/>
                  <a:pt x="3541062" y="5208868"/>
                  <a:pt x="3537267" y="5209315"/>
                </a:cubicBezTo>
                <a:cubicBezTo>
                  <a:pt x="3533472" y="5209761"/>
                  <a:pt x="3530459" y="5210356"/>
                  <a:pt x="3528226" y="5211101"/>
                </a:cubicBezTo>
                <a:cubicBezTo>
                  <a:pt x="3525994" y="5211844"/>
                  <a:pt x="3524394" y="5212812"/>
                  <a:pt x="3523427" y="5214002"/>
                </a:cubicBezTo>
                <a:cubicBezTo>
                  <a:pt x="3522459" y="5215193"/>
                  <a:pt x="3521975" y="5216533"/>
                  <a:pt x="3521975" y="5218021"/>
                </a:cubicBezTo>
                <a:lnTo>
                  <a:pt x="3521975" y="5490823"/>
                </a:lnTo>
                <a:cubicBezTo>
                  <a:pt x="3521975" y="5492311"/>
                  <a:pt x="3522459" y="5493651"/>
                  <a:pt x="3523427" y="5494841"/>
                </a:cubicBezTo>
                <a:cubicBezTo>
                  <a:pt x="3524394" y="5496032"/>
                  <a:pt x="3525994" y="5496999"/>
                  <a:pt x="3528226" y="5497744"/>
                </a:cubicBezTo>
                <a:cubicBezTo>
                  <a:pt x="3530459" y="5498488"/>
                  <a:pt x="3533472" y="5499083"/>
                  <a:pt x="3537267" y="5499529"/>
                </a:cubicBezTo>
                <a:cubicBezTo>
                  <a:pt x="3541062" y="5499976"/>
                  <a:pt x="3545788" y="5500199"/>
                  <a:pt x="3551443" y="5500199"/>
                </a:cubicBezTo>
                <a:cubicBezTo>
                  <a:pt x="3557248" y="5500199"/>
                  <a:pt x="3562010" y="5499976"/>
                  <a:pt x="3565731" y="5499529"/>
                </a:cubicBezTo>
                <a:cubicBezTo>
                  <a:pt x="3569451" y="5499083"/>
                  <a:pt x="3572428" y="5498488"/>
                  <a:pt x="3574661" y="5497744"/>
                </a:cubicBezTo>
                <a:cubicBezTo>
                  <a:pt x="3576893" y="5496999"/>
                  <a:pt x="3578456" y="5496032"/>
                  <a:pt x="3579349" y="5494841"/>
                </a:cubicBezTo>
                <a:cubicBezTo>
                  <a:pt x="3580242" y="5493651"/>
                  <a:pt x="3580688" y="5492311"/>
                  <a:pt x="3580688" y="5490823"/>
                </a:cubicBezTo>
                <a:lnTo>
                  <a:pt x="3580688" y="5374067"/>
                </a:lnTo>
                <a:lnTo>
                  <a:pt x="3688737" y="5374067"/>
                </a:lnTo>
                <a:lnTo>
                  <a:pt x="3688737" y="5490823"/>
                </a:lnTo>
                <a:cubicBezTo>
                  <a:pt x="3688737" y="5492311"/>
                  <a:pt x="3689221" y="5493651"/>
                  <a:pt x="3690188" y="5494841"/>
                </a:cubicBezTo>
                <a:cubicBezTo>
                  <a:pt x="3691156" y="5496032"/>
                  <a:pt x="3692718" y="5496999"/>
                  <a:pt x="3694876" y="5497744"/>
                </a:cubicBezTo>
                <a:cubicBezTo>
                  <a:pt x="3697034" y="5498488"/>
                  <a:pt x="3700011" y="5499083"/>
                  <a:pt x="3703806" y="5499529"/>
                </a:cubicBezTo>
                <a:cubicBezTo>
                  <a:pt x="3707601" y="5499976"/>
                  <a:pt x="3712401" y="5500199"/>
                  <a:pt x="3718205" y="5500199"/>
                </a:cubicBezTo>
                <a:cubicBezTo>
                  <a:pt x="3723861" y="5500199"/>
                  <a:pt x="3728549" y="5499976"/>
                  <a:pt x="3732269" y="5499529"/>
                </a:cubicBezTo>
                <a:cubicBezTo>
                  <a:pt x="3735990" y="5499083"/>
                  <a:pt x="3738967" y="5498488"/>
                  <a:pt x="3741199" y="5497744"/>
                </a:cubicBezTo>
                <a:cubicBezTo>
                  <a:pt x="3743432" y="5496999"/>
                  <a:pt x="3745032" y="5496032"/>
                  <a:pt x="3745999" y="5494841"/>
                </a:cubicBezTo>
                <a:cubicBezTo>
                  <a:pt x="3746966" y="5493651"/>
                  <a:pt x="3747450" y="5492311"/>
                  <a:pt x="3747450" y="5490823"/>
                </a:cubicBezTo>
                <a:lnTo>
                  <a:pt x="3747450" y="5218021"/>
                </a:lnTo>
                <a:cubicBezTo>
                  <a:pt x="3747450" y="5216533"/>
                  <a:pt x="3746966" y="5215193"/>
                  <a:pt x="3745999" y="5214002"/>
                </a:cubicBezTo>
                <a:cubicBezTo>
                  <a:pt x="3745032" y="5212812"/>
                  <a:pt x="3743432" y="5211844"/>
                  <a:pt x="3741199" y="5211101"/>
                </a:cubicBezTo>
                <a:cubicBezTo>
                  <a:pt x="3738967" y="5210356"/>
                  <a:pt x="3735990" y="5209761"/>
                  <a:pt x="3732269" y="5209315"/>
                </a:cubicBezTo>
                <a:cubicBezTo>
                  <a:pt x="3728549" y="5208868"/>
                  <a:pt x="3723861" y="5208644"/>
                  <a:pt x="3718205" y="5208644"/>
                </a:cubicBezTo>
                <a:cubicBezTo>
                  <a:pt x="3712401" y="5208644"/>
                  <a:pt x="3707601" y="5208868"/>
                  <a:pt x="3703806" y="5209315"/>
                </a:cubicBezTo>
                <a:cubicBezTo>
                  <a:pt x="3700011" y="5209761"/>
                  <a:pt x="3697034" y="5210356"/>
                  <a:pt x="3694876" y="5211101"/>
                </a:cubicBezTo>
                <a:cubicBezTo>
                  <a:pt x="3692718" y="5211844"/>
                  <a:pt x="3691156" y="5212812"/>
                  <a:pt x="3690188" y="5214002"/>
                </a:cubicBezTo>
                <a:cubicBezTo>
                  <a:pt x="3689221" y="5215193"/>
                  <a:pt x="3688737" y="5216533"/>
                  <a:pt x="3688737" y="5218021"/>
                </a:cubicBezTo>
                <a:lnTo>
                  <a:pt x="3688737" y="5324061"/>
                </a:lnTo>
                <a:lnTo>
                  <a:pt x="3580688" y="5324061"/>
                </a:lnTo>
                <a:lnTo>
                  <a:pt x="3580688" y="5218021"/>
                </a:lnTo>
                <a:cubicBezTo>
                  <a:pt x="3580688" y="5216533"/>
                  <a:pt x="3580242" y="5215193"/>
                  <a:pt x="3579349" y="5214002"/>
                </a:cubicBezTo>
                <a:cubicBezTo>
                  <a:pt x="3578456" y="5212812"/>
                  <a:pt x="3576893" y="5211844"/>
                  <a:pt x="3574661" y="5211101"/>
                </a:cubicBezTo>
                <a:cubicBezTo>
                  <a:pt x="3572428" y="5210356"/>
                  <a:pt x="3569451" y="5209761"/>
                  <a:pt x="3565731" y="5209315"/>
                </a:cubicBezTo>
                <a:cubicBezTo>
                  <a:pt x="3562010" y="5208868"/>
                  <a:pt x="3557248" y="5208644"/>
                  <a:pt x="3551443" y="5208644"/>
                </a:cubicBezTo>
                <a:close/>
                <a:moveTo>
                  <a:pt x="2818018" y="5208644"/>
                </a:moveTo>
                <a:cubicBezTo>
                  <a:pt x="2812363" y="5208644"/>
                  <a:pt x="2807638" y="5208868"/>
                  <a:pt x="2803842" y="5209315"/>
                </a:cubicBezTo>
                <a:cubicBezTo>
                  <a:pt x="2800047" y="5209761"/>
                  <a:pt x="2797034" y="5210356"/>
                  <a:pt x="2794801" y="5211101"/>
                </a:cubicBezTo>
                <a:cubicBezTo>
                  <a:pt x="2792569" y="5211844"/>
                  <a:pt x="2790969" y="5212812"/>
                  <a:pt x="2790002" y="5214002"/>
                </a:cubicBezTo>
                <a:cubicBezTo>
                  <a:pt x="2789034" y="5215193"/>
                  <a:pt x="2788550" y="5216533"/>
                  <a:pt x="2788550" y="5218021"/>
                </a:cubicBezTo>
                <a:lnTo>
                  <a:pt x="2788550" y="5480331"/>
                </a:lnTo>
                <a:cubicBezTo>
                  <a:pt x="2788550" y="5486879"/>
                  <a:pt x="2790224" y="5491604"/>
                  <a:pt x="2793573" y="5494507"/>
                </a:cubicBezTo>
                <a:cubicBezTo>
                  <a:pt x="2796922" y="5497409"/>
                  <a:pt x="2801052" y="5498860"/>
                  <a:pt x="2805963" y="5498860"/>
                </a:cubicBezTo>
                <a:lnTo>
                  <a:pt x="2938346" y="5498860"/>
                </a:lnTo>
                <a:cubicBezTo>
                  <a:pt x="2939834" y="5498860"/>
                  <a:pt x="2941136" y="5498413"/>
                  <a:pt x="2942252" y="5497520"/>
                </a:cubicBezTo>
                <a:cubicBezTo>
                  <a:pt x="2943369" y="5496627"/>
                  <a:pt x="2944299" y="5495176"/>
                  <a:pt x="2945043" y="5493167"/>
                </a:cubicBezTo>
                <a:cubicBezTo>
                  <a:pt x="2945787" y="5491158"/>
                  <a:pt x="2946345" y="5488628"/>
                  <a:pt x="2946717" y="5485577"/>
                </a:cubicBezTo>
                <a:cubicBezTo>
                  <a:pt x="2947090" y="5482526"/>
                  <a:pt x="2947275" y="5478768"/>
                  <a:pt x="2947275" y="5474303"/>
                </a:cubicBezTo>
                <a:cubicBezTo>
                  <a:pt x="2947275" y="5469838"/>
                  <a:pt x="2947090" y="5466080"/>
                  <a:pt x="2946717" y="5463029"/>
                </a:cubicBezTo>
                <a:cubicBezTo>
                  <a:pt x="2946345" y="5459978"/>
                  <a:pt x="2945787" y="5457523"/>
                  <a:pt x="2945043" y="5455662"/>
                </a:cubicBezTo>
                <a:cubicBezTo>
                  <a:pt x="2944299" y="5453802"/>
                  <a:pt x="2943369" y="5452462"/>
                  <a:pt x="2942252" y="5451644"/>
                </a:cubicBezTo>
                <a:cubicBezTo>
                  <a:pt x="2941136" y="5450825"/>
                  <a:pt x="2939834" y="5450416"/>
                  <a:pt x="2938346" y="5450416"/>
                </a:cubicBezTo>
                <a:lnTo>
                  <a:pt x="2847486" y="5450416"/>
                </a:lnTo>
                <a:lnTo>
                  <a:pt x="2847486" y="5218021"/>
                </a:lnTo>
                <a:cubicBezTo>
                  <a:pt x="2847486" y="5216533"/>
                  <a:pt x="2847002" y="5215193"/>
                  <a:pt x="2846035" y="5214002"/>
                </a:cubicBezTo>
                <a:cubicBezTo>
                  <a:pt x="2845068" y="5212812"/>
                  <a:pt x="2843468" y="5211844"/>
                  <a:pt x="2841236" y="5211101"/>
                </a:cubicBezTo>
                <a:cubicBezTo>
                  <a:pt x="2839003" y="5210356"/>
                  <a:pt x="2836026" y="5209761"/>
                  <a:pt x="2832306" y="5209315"/>
                </a:cubicBezTo>
                <a:cubicBezTo>
                  <a:pt x="2828585" y="5208868"/>
                  <a:pt x="2823823" y="5208644"/>
                  <a:pt x="2818018" y="5208644"/>
                </a:cubicBezTo>
                <a:close/>
                <a:moveTo>
                  <a:pt x="2694193" y="5208644"/>
                </a:moveTo>
                <a:cubicBezTo>
                  <a:pt x="2688538" y="5208644"/>
                  <a:pt x="2683849" y="5208868"/>
                  <a:pt x="2680129" y="5209315"/>
                </a:cubicBezTo>
                <a:cubicBezTo>
                  <a:pt x="2676408" y="5209761"/>
                  <a:pt x="2673395" y="5210356"/>
                  <a:pt x="2671088" y="5211101"/>
                </a:cubicBezTo>
                <a:cubicBezTo>
                  <a:pt x="2668781" y="5211844"/>
                  <a:pt x="2667144" y="5212812"/>
                  <a:pt x="2666176" y="5214002"/>
                </a:cubicBezTo>
                <a:cubicBezTo>
                  <a:pt x="2665209" y="5215193"/>
                  <a:pt x="2664725" y="5216533"/>
                  <a:pt x="2664725" y="5218021"/>
                </a:cubicBezTo>
                <a:lnTo>
                  <a:pt x="2664725" y="5490823"/>
                </a:lnTo>
                <a:cubicBezTo>
                  <a:pt x="2664725" y="5492311"/>
                  <a:pt x="2665209" y="5493651"/>
                  <a:pt x="2666176" y="5494841"/>
                </a:cubicBezTo>
                <a:cubicBezTo>
                  <a:pt x="2667144" y="5496032"/>
                  <a:pt x="2668743" y="5496999"/>
                  <a:pt x="2670976" y="5497744"/>
                </a:cubicBezTo>
                <a:cubicBezTo>
                  <a:pt x="2673209" y="5498488"/>
                  <a:pt x="2676222" y="5499083"/>
                  <a:pt x="2680018" y="5499529"/>
                </a:cubicBezTo>
                <a:cubicBezTo>
                  <a:pt x="2683813" y="5499976"/>
                  <a:pt x="2688538" y="5500199"/>
                  <a:pt x="2694193" y="5500199"/>
                </a:cubicBezTo>
                <a:cubicBezTo>
                  <a:pt x="2699998" y="5500199"/>
                  <a:pt x="2704760" y="5499976"/>
                  <a:pt x="2708481" y="5499529"/>
                </a:cubicBezTo>
                <a:cubicBezTo>
                  <a:pt x="2712202" y="5499083"/>
                  <a:pt x="2715178" y="5498488"/>
                  <a:pt x="2717411" y="5497744"/>
                </a:cubicBezTo>
                <a:cubicBezTo>
                  <a:pt x="2719643" y="5496999"/>
                  <a:pt x="2721243" y="5496032"/>
                  <a:pt x="2722210" y="5494841"/>
                </a:cubicBezTo>
                <a:cubicBezTo>
                  <a:pt x="2723177" y="5493651"/>
                  <a:pt x="2723661" y="5492311"/>
                  <a:pt x="2723661" y="5490823"/>
                </a:cubicBezTo>
                <a:lnTo>
                  <a:pt x="2723661" y="5218021"/>
                </a:lnTo>
                <a:cubicBezTo>
                  <a:pt x="2723661" y="5216533"/>
                  <a:pt x="2723177" y="5215193"/>
                  <a:pt x="2722210" y="5214002"/>
                </a:cubicBezTo>
                <a:cubicBezTo>
                  <a:pt x="2721243" y="5212812"/>
                  <a:pt x="2719643" y="5211844"/>
                  <a:pt x="2717411" y="5211101"/>
                </a:cubicBezTo>
                <a:cubicBezTo>
                  <a:pt x="2715178" y="5210356"/>
                  <a:pt x="2712202" y="5209761"/>
                  <a:pt x="2708481" y="5209315"/>
                </a:cubicBezTo>
                <a:cubicBezTo>
                  <a:pt x="2704760" y="5208868"/>
                  <a:pt x="2699998" y="5208644"/>
                  <a:pt x="2694193" y="5208644"/>
                </a:cubicBezTo>
                <a:close/>
                <a:moveTo>
                  <a:pt x="7533935" y="5205073"/>
                </a:moveTo>
                <a:cubicBezTo>
                  <a:pt x="7511164" y="5205073"/>
                  <a:pt x="7490514" y="5208570"/>
                  <a:pt x="7471985" y="5215565"/>
                </a:cubicBezTo>
                <a:cubicBezTo>
                  <a:pt x="7453456" y="5222560"/>
                  <a:pt x="7437643" y="5232643"/>
                  <a:pt x="7424546" y="5245815"/>
                </a:cubicBezTo>
                <a:cubicBezTo>
                  <a:pt x="7411449" y="5258986"/>
                  <a:pt x="7401329" y="5274985"/>
                  <a:pt x="7394185" y="5293812"/>
                </a:cubicBezTo>
                <a:cubicBezTo>
                  <a:pt x="7387041" y="5312639"/>
                  <a:pt x="7383469" y="5333884"/>
                  <a:pt x="7383469" y="5357547"/>
                </a:cubicBezTo>
                <a:cubicBezTo>
                  <a:pt x="7383469" y="5380467"/>
                  <a:pt x="7386818" y="5400968"/>
                  <a:pt x="7393515" y="5419050"/>
                </a:cubicBezTo>
                <a:cubicBezTo>
                  <a:pt x="7400212" y="5437133"/>
                  <a:pt x="7409886" y="5452462"/>
                  <a:pt x="7422537" y="5465039"/>
                </a:cubicBezTo>
                <a:cubicBezTo>
                  <a:pt x="7435187" y="5477615"/>
                  <a:pt x="7450628" y="5487214"/>
                  <a:pt x="7468859" y="5493837"/>
                </a:cubicBezTo>
                <a:cubicBezTo>
                  <a:pt x="7487091" y="5500460"/>
                  <a:pt x="7507741" y="5503771"/>
                  <a:pt x="7530809" y="5503771"/>
                </a:cubicBezTo>
                <a:cubicBezTo>
                  <a:pt x="7538697" y="5503771"/>
                  <a:pt x="7546548" y="5503399"/>
                  <a:pt x="7554361" y="5502655"/>
                </a:cubicBezTo>
                <a:cubicBezTo>
                  <a:pt x="7562175" y="5501910"/>
                  <a:pt x="7569914" y="5500794"/>
                  <a:pt x="7577578" y="5499306"/>
                </a:cubicBezTo>
                <a:cubicBezTo>
                  <a:pt x="7585243" y="5497818"/>
                  <a:pt x="7592647" y="5496032"/>
                  <a:pt x="7599791" y="5493948"/>
                </a:cubicBezTo>
                <a:cubicBezTo>
                  <a:pt x="7606935" y="5491865"/>
                  <a:pt x="7612925" y="5489856"/>
                  <a:pt x="7617762" y="5487921"/>
                </a:cubicBezTo>
                <a:cubicBezTo>
                  <a:pt x="7622599" y="5485986"/>
                  <a:pt x="7625799" y="5483344"/>
                  <a:pt x="7627361" y="5479996"/>
                </a:cubicBezTo>
                <a:cubicBezTo>
                  <a:pt x="7628924" y="5476647"/>
                  <a:pt x="7629705" y="5472740"/>
                  <a:pt x="7629705" y="5468276"/>
                </a:cubicBezTo>
                <a:lnTo>
                  <a:pt x="7629705" y="5353306"/>
                </a:lnTo>
                <a:cubicBezTo>
                  <a:pt x="7629705" y="5350329"/>
                  <a:pt x="7629333" y="5347688"/>
                  <a:pt x="7628589" y="5345381"/>
                </a:cubicBezTo>
                <a:cubicBezTo>
                  <a:pt x="7627845" y="5343074"/>
                  <a:pt x="7626766" y="5341102"/>
                  <a:pt x="7625352" y="5339465"/>
                </a:cubicBezTo>
                <a:cubicBezTo>
                  <a:pt x="7623938" y="5337828"/>
                  <a:pt x="7622301" y="5336600"/>
                  <a:pt x="7620441" y="5335781"/>
                </a:cubicBezTo>
                <a:cubicBezTo>
                  <a:pt x="7618581" y="5334963"/>
                  <a:pt x="7616460" y="5334553"/>
                  <a:pt x="7614078" y="5334553"/>
                </a:cubicBezTo>
                <a:lnTo>
                  <a:pt x="7516522" y="5334553"/>
                </a:lnTo>
                <a:cubicBezTo>
                  <a:pt x="7515182" y="5334553"/>
                  <a:pt x="7513992" y="5334963"/>
                  <a:pt x="7512950" y="5335781"/>
                </a:cubicBezTo>
                <a:cubicBezTo>
                  <a:pt x="7511908" y="5336600"/>
                  <a:pt x="7511015" y="5337864"/>
                  <a:pt x="7510271" y="5339576"/>
                </a:cubicBezTo>
                <a:cubicBezTo>
                  <a:pt x="7509527" y="5341288"/>
                  <a:pt x="7508969" y="5343558"/>
                  <a:pt x="7508597" y="5346385"/>
                </a:cubicBezTo>
                <a:cubicBezTo>
                  <a:pt x="7508224" y="5349213"/>
                  <a:pt x="7508038" y="5352711"/>
                  <a:pt x="7508038" y="5356878"/>
                </a:cubicBezTo>
                <a:cubicBezTo>
                  <a:pt x="7508038" y="5364914"/>
                  <a:pt x="7508783" y="5370607"/>
                  <a:pt x="7510271" y="5373956"/>
                </a:cubicBezTo>
                <a:cubicBezTo>
                  <a:pt x="7511759" y="5377304"/>
                  <a:pt x="7513843" y="5378979"/>
                  <a:pt x="7516522" y="5378979"/>
                </a:cubicBezTo>
                <a:lnTo>
                  <a:pt x="7571216" y="5378979"/>
                </a:lnTo>
                <a:lnTo>
                  <a:pt x="7571216" y="5445951"/>
                </a:lnTo>
                <a:cubicBezTo>
                  <a:pt x="7565709" y="5448928"/>
                  <a:pt x="7559756" y="5451160"/>
                  <a:pt x="7553357" y="5452649"/>
                </a:cubicBezTo>
                <a:cubicBezTo>
                  <a:pt x="7546957" y="5454136"/>
                  <a:pt x="7540483" y="5454881"/>
                  <a:pt x="7533935" y="5454881"/>
                </a:cubicBezTo>
                <a:cubicBezTo>
                  <a:pt x="7520540" y="5454881"/>
                  <a:pt x="7508299" y="5452723"/>
                  <a:pt x="7497211" y="5448407"/>
                </a:cubicBezTo>
                <a:cubicBezTo>
                  <a:pt x="7486123" y="5444091"/>
                  <a:pt x="7476636" y="5437691"/>
                  <a:pt x="7468748" y="5429208"/>
                </a:cubicBezTo>
                <a:cubicBezTo>
                  <a:pt x="7460860" y="5420724"/>
                  <a:pt x="7454721" y="5410195"/>
                  <a:pt x="7450330" y="5397619"/>
                </a:cubicBezTo>
                <a:cubicBezTo>
                  <a:pt x="7445940" y="5385043"/>
                  <a:pt x="7443745" y="5370495"/>
                  <a:pt x="7443745" y="5353976"/>
                </a:cubicBezTo>
                <a:cubicBezTo>
                  <a:pt x="7443745" y="5338944"/>
                  <a:pt x="7445903" y="5325215"/>
                  <a:pt x="7450219" y="5312787"/>
                </a:cubicBezTo>
                <a:cubicBezTo>
                  <a:pt x="7454535" y="5300360"/>
                  <a:pt x="7460711" y="5289719"/>
                  <a:pt x="7468748" y="5280864"/>
                </a:cubicBezTo>
                <a:cubicBezTo>
                  <a:pt x="7476785" y="5272008"/>
                  <a:pt x="7486458" y="5265162"/>
                  <a:pt x="7497769" y="5260325"/>
                </a:cubicBezTo>
                <a:cubicBezTo>
                  <a:pt x="7509080" y="5255489"/>
                  <a:pt x="7521731" y="5253070"/>
                  <a:pt x="7535720" y="5253070"/>
                </a:cubicBezTo>
                <a:cubicBezTo>
                  <a:pt x="7548817" y="5253070"/>
                  <a:pt x="7560314" y="5254410"/>
                  <a:pt x="7570211" y="5257088"/>
                </a:cubicBezTo>
                <a:cubicBezTo>
                  <a:pt x="7580108" y="5259767"/>
                  <a:pt x="7588629" y="5262670"/>
                  <a:pt x="7595773" y="5265795"/>
                </a:cubicBezTo>
                <a:cubicBezTo>
                  <a:pt x="7602916" y="5268920"/>
                  <a:pt x="7608646" y="5271822"/>
                  <a:pt x="7612962" y="5274501"/>
                </a:cubicBezTo>
                <a:cubicBezTo>
                  <a:pt x="7617278" y="5277180"/>
                  <a:pt x="7620404" y="5278519"/>
                  <a:pt x="7622338" y="5278519"/>
                </a:cubicBezTo>
                <a:cubicBezTo>
                  <a:pt x="7623678" y="5278519"/>
                  <a:pt x="7624831" y="5278148"/>
                  <a:pt x="7625799" y="5277403"/>
                </a:cubicBezTo>
                <a:cubicBezTo>
                  <a:pt x="7626766" y="5276659"/>
                  <a:pt x="7627585" y="5275357"/>
                  <a:pt x="7628254" y="5273497"/>
                </a:cubicBezTo>
                <a:cubicBezTo>
                  <a:pt x="7628924" y="5271636"/>
                  <a:pt x="7629445" y="5269144"/>
                  <a:pt x="7629817" y="5266018"/>
                </a:cubicBezTo>
                <a:cubicBezTo>
                  <a:pt x="7630189" y="5262892"/>
                  <a:pt x="7630375" y="5259172"/>
                  <a:pt x="7630375" y="5254856"/>
                </a:cubicBezTo>
                <a:cubicBezTo>
                  <a:pt x="7630375" y="5247415"/>
                  <a:pt x="7629929" y="5241796"/>
                  <a:pt x="7629036" y="5238001"/>
                </a:cubicBezTo>
                <a:cubicBezTo>
                  <a:pt x="7628143" y="5234206"/>
                  <a:pt x="7626692" y="5231267"/>
                  <a:pt x="7624682" y="5229183"/>
                </a:cubicBezTo>
                <a:cubicBezTo>
                  <a:pt x="7622673" y="5227100"/>
                  <a:pt x="7619139" y="5224644"/>
                  <a:pt x="7614078" y="5221816"/>
                </a:cubicBezTo>
                <a:cubicBezTo>
                  <a:pt x="7609018" y="5218988"/>
                  <a:pt x="7602656" y="5216347"/>
                  <a:pt x="7594991" y="5213891"/>
                </a:cubicBezTo>
                <a:cubicBezTo>
                  <a:pt x="7587327" y="5211435"/>
                  <a:pt x="7578360" y="5209352"/>
                  <a:pt x="7568091" y="5207640"/>
                </a:cubicBezTo>
                <a:cubicBezTo>
                  <a:pt x="7557821" y="5205928"/>
                  <a:pt x="7546436" y="5205073"/>
                  <a:pt x="7533935" y="5205073"/>
                </a:cubicBezTo>
                <a:close/>
                <a:moveTo>
                  <a:pt x="4905036" y="5205073"/>
                </a:moveTo>
                <a:cubicBezTo>
                  <a:pt x="4882264" y="5205073"/>
                  <a:pt x="4861614" y="5208570"/>
                  <a:pt x="4843085" y="5215565"/>
                </a:cubicBezTo>
                <a:cubicBezTo>
                  <a:pt x="4824556" y="5222560"/>
                  <a:pt x="4808744" y="5232643"/>
                  <a:pt x="4795647" y="5245815"/>
                </a:cubicBezTo>
                <a:cubicBezTo>
                  <a:pt x="4782549" y="5258986"/>
                  <a:pt x="4772429" y="5274985"/>
                  <a:pt x="4765285" y="5293812"/>
                </a:cubicBezTo>
                <a:cubicBezTo>
                  <a:pt x="4758141" y="5312639"/>
                  <a:pt x="4754569" y="5333884"/>
                  <a:pt x="4754569" y="5357547"/>
                </a:cubicBezTo>
                <a:cubicBezTo>
                  <a:pt x="4754569" y="5380467"/>
                  <a:pt x="4757918" y="5400968"/>
                  <a:pt x="4764615" y="5419050"/>
                </a:cubicBezTo>
                <a:cubicBezTo>
                  <a:pt x="4771313" y="5437133"/>
                  <a:pt x="4780986" y="5452462"/>
                  <a:pt x="4793637" y="5465039"/>
                </a:cubicBezTo>
                <a:cubicBezTo>
                  <a:pt x="4806287" y="5477615"/>
                  <a:pt x="4821729" y="5487214"/>
                  <a:pt x="4839960" y="5493837"/>
                </a:cubicBezTo>
                <a:cubicBezTo>
                  <a:pt x="4858191" y="5500460"/>
                  <a:pt x="4878842" y="5503771"/>
                  <a:pt x="4901909" y="5503771"/>
                </a:cubicBezTo>
                <a:cubicBezTo>
                  <a:pt x="4909797" y="5503771"/>
                  <a:pt x="4917649" y="5503399"/>
                  <a:pt x="4925462" y="5502655"/>
                </a:cubicBezTo>
                <a:cubicBezTo>
                  <a:pt x="4933276" y="5501910"/>
                  <a:pt x="4941015" y="5500794"/>
                  <a:pt x="4948680" y="5499306"/>
                </a:cubicBezTo>
                <a:cubicBezTo>
                  <a:pt x="4956343" y="5497818"/>
                  <a:pt x="4963748" y="5496032"/>
                  <a:pt x="4970892" y="5493948"/>
                </a:cubicBezTo>
                <a:cubicBezTo>
                  <a:pt x="4978036" y="5491865"/>
                  <a:pt x="4984026" y="5489856"/>
                  <a:pt x="4988863" y="5487921"/>
                </a:cubicBezTo>
                <a:cubicBezTo>
                  <a:pt x="4993699" y="5485986"/>
                  <a:pt x="4996899" y="5483344"/>
                  <a:pt x="4998462" y="5479996"/>
                </a:cubicBezTo>
                <a:cubicBezTo>
                  <a:pt x="5000024" y="5476647"/>
                  <a:pt x="5000806" y="5472740"/>
                  <a:pt x="5000806" y="5468276"/>
                </a:cubicBezTo>
                <a:lnTo>
                  <a:pt x="5000806" y="5353306"/>
                </a:lnTo>
                <a:cubicBezTo>
                  <a:pt x="5000806" y="5350329"/>
                  <a:pt x="5000434" y="5347688"/>
                  <a:pt x="4999690" y="5345381"/>
                </a:cubicBezTo>
                <a:cubicBezTo>
                  <a:pt x="4998947" y="5343074"/>
                  <a:pt x="4997868" y="5341102"/>
                  <a:pt x="4996453" y="5339465"/>
                </a:cubicBezTo>
                <a:cubicBezTo>
                  <a:pt x="4995038" y="5337828"/>
                  <a:pt x="4993403" y="5336600"/>
                  <a:pt x="4991541" y="5335781"/>
                </a:cubicBezTo>
                <a:cubicBezTo>
                  <a:pt x="4989681" y="5334963"/>
                  <a:pt x="4987560" y="5334553"/>
                  <a:pt x="4985179" y="5334553"/>
                </a:cubicBezTo>
                <a:lnTo>
                  <a:pt x="4887623" y="5334553"/>
                </a:lnTo>
                <a:cubicBezTo>
                  <a:pt x="4886283" y="5334553"/>
                  <a:pt x="4885092" y="5334963"/>
                  <a:pt x="4884050" y="5335781"/>
                </a:cubicBezTo>
                <a:cubicBezTo>
                  <a:pt x="4883008" y="5336600"/>
                  <a:pt x="4882116" y="5337864"/>
                  <a:pt x="4881371" y="5339576"/>
                </a:cubicBezTo>
                <a:cubicBezTo>
                  <a:pt x="4880628" y="5341288"/>
                  <a:pt x="4880070" y="5343558"/>
                  <a:pt x="4879697" y="5346385"/>
                </a:cubicBezTo>
                <a:cubicBezTo>
                  <a:pt x="4879325" y="5349213"/>
                  <a:pt x="4879139" y="5352711"/>
                  <a:pt x="4879139" y="5356878"/>
                </a:cubicBezTo>
                <a:cubicBezTo>
                  <a:pt x="4879139" y="5364914"/>
                  <a:pt x="4879883" y="5370607"/>
                  <a:pt x="4881371" y="5373956"/>
                </a:cubicBezTo>
                <a:cubicBezTo>
                  <a:pt x="4882859" y="5377304"/>
                  <a:pt x="4884944" y="5378979"/>
                  <a:pt x="4887623" y="5378979"/>
                </a:cubicBezTo>
                <a:lnTo>
                  <a:pt x="4942316" y="5378979"/>
                </a:lnTo>
                <a:lnTo>
                  <a:pt x="4942316" y="5445951"/>
                </a:lnTo>
                <a:cubicBezTo>
                  <a:pt x="4936811" y="5448928"/>
                  <a:pt x="4930856" y="5451160"/>
                  <a:pt x="4924457" y="5452649"/>
                </a:cubicBezTo>
                <a:cubicBezTo>
                  <a:pt x="4918058" y="5454136"/>
                  <a:pt x="4911583" y="5454881"/>
                  <a:pt x="4905036" y="5454881"/>
                </a:cubicBezTo>
                <a:cubicBezTo>
                  <a:pt x="4891640" y="5454881"/>
                  <a:pt x="4879400" y="5452723"/>
                  <a:pt x="4868312" y="5448407"/>
                </a:cubicBezTo>
                <a:cubicBezTo>
                  <a:pt x="4857224" y="5444091"/>
                  <a:pt x="4847736" y="5437691"/>
                  <a:pt x="4839848" y="5429208"/>
                </a:cubicBezTo>
                <a:cubicBezTo>
                  <a:pt x="4831961" y="5420724"/>
                  <a:pt x="4825821" y="5410195"/>
                  <a:pt x="4821430" y="5397619"/>
                </a:cubicBezTo>
                <a:cubicBezTo>
                  <a:pt x="4817040" y="5385043"/>
                  <a:pt x="4814845" y="5370495"/>
                  <a:pt x="4814845" y="5353976"/>
                </a:cubicBezTo>
                <a:cubicBezTo>
                  <a:pt x="4814845" y="5338944"/>
                  <a:pt x="4817003" y="5325215"/>
                  <a:pt x="4821319" y="5312787"/>
                </a:cubicBezTo>
                <a:cubicBezTo>
                  <a:pt x="4825635" y="5300360"/>
                  <a:pt x="4831812" y="5289719"/>
                  <a:pt x="4839848" y="5280864"/>
                </a:cubicBezTo>
                <a:cubicBezTo>
                  <a:pt x="4847885" y="5272008"/>
                  <a:pt x="4857559" y="5265162"/>
                  <a:pt x="4868870" y="5260325"/>
                </a:cubicBezTo>
                <a:cubicBezTo>
                  <a:pt x="4880180" y="5255489"/>
                  <a:pt x="4892831" y="5253070"/>
                  <a:pt x="4906821" y="5253070"/>
                </a:cubicBezTo>
                <a:cubicBezTo>
                  <a:pt x="4919917" y="5253070"/>
                  <a:pt x="4931414" y="5254410"/>
                  <a:pt x="4941312" y="5257088"/>
                </a:cubicBezTo>
                <a:cubicBezTo>
                  <a:pt x="4951209" y="5259767"/>
                  <a:pt x="4959729" y="5262670"/>
                  <a:pt x="4966873" y="5265795"/>
                </a:cubicBezTo>
                <a:cubicBezTo>
                  <a:pt x="4974017" y="5268920"/>
                  <a:pt x="4979746" y="5271822"/>
                  <a:pt x="4984062" y="5274501"/>
                </a:cubicBezTo>
                <a:cubicBezTo>
                  <a:pt x="4988379" y="5277180"/>
                  <a:pt x="4991504" y="5278519"/>
                  <a:pt x="4993439" y="5278519"/>
                </a:cubicBezTo>
                <a:cubicBezTo>
                  <a:pt x="4994778" y="5278519"/>
                  <a:pt x="4995932" y="5278148"/>
                  <a:pt x="4996899" y="5277403"/>
                </a:cubicBezTo>
                <a:cubicBezTo>
                  <a:pt x="4997868" y="5276659"/>
                  <a:pt x="4998686" y="5275357"/>
                  <a:pt x="4999354" y="5273497"/>
                </a:cubicBezTo>
                <a:cubicBezTo>
                  <a:pt x="5000024" y="5271636"/>
                  <a:pt x="5000545" y="5269144"/>
                  <a:pt x="5000917" y="5266018"/>
                </a:cubicBezTo>
                <a:cubicBezTo>
                  <a:pt x="5001289" y="5262892"/>
                  <a:pt x="5001476" y="5259172"/>
                  <a:pt x="5001476" y="5254856"/>
                </a:cubicBezTo>
                <a:cubicBezTo>
                  <a:pt x="5001476" y="5247415"/>
                  <a:pt x="5001029" y="5241796"/>
                  <a:pt x="5000136" y="5238001"/>
                </a:cubicBezTo>
                <a:cubicBezTo>
                  <a:pt x="4999243" y="5234206"/>
                  <a:pt x="4997792" y="5231267"/>
                  <a:pt x="4995783" y="5229183"/>
                </a:cubicBezTo>
                <a:cubicBezTo>
                  <a:pt x="4993774" y="5227100"/>
                  <a:pt x="4990239" y="5224644"/>
                  <a:pt x="4985179" y="5221816"/>
                </a:cubicBezTo>
                <a:cubicBezTo>
                  <a:pt x="4980118" y="5218988"/>
                  <a:pt x="4973756" y="5216347"/>
                  <a:pt x="4966091" y="5213891"/>
                </a:cubicBezTo>
                <a:cubicBezTo>
                  <a:pt x="4958428" y="5211435"/>
                  <a:pt x="4949460" y="5209352"/>
                  <a:pt x="4939191" y="5207640"/>
                </a:cubicBezTo>
                <a:cubicBezTo>
                  <a:pt x="4928922" y="5205928"/>
                  <a:pt x="4917537" y="5205073"/>
                  <a:pt x="4905036" y="5205073"/>
                </a:cubicBezTo>
                <a:close/>
                <a:moveTo>
                  <a:pt x="8797485" y="5204849"/>
                </a:moveTo>
                <a:cubicBezTo>
                  <a:pt x="8784240" y="5204849"/>
                  <a:pt x="8771700" y="5206561"/>
                  <a:pt x="8759868" y="5209984"/>
                </a:cubicBezTo>
                <a:cubicBezTo>
                  <a:pt x="8748037" y="5213407"/>
                  <a:pt x="8737768" y="5218579"/>
                  <a:pt x="8729062" y="5225500"/>
                </a:cubicBezTo>
                <a:cubicBezTo>
                  <a:pt x="8720355" y="5232420"/>
                  <a:pt x="8713434" y="5241127"/>
                  <a:pt x="8708300" y="5251619"/>
                </a:cubicBezTo>
                <a:cubicBezTo>
                  <a:pt x="8703165" y="5262111"/>
                  <a:pt x="8700598" y="5274278"/>
                  <a:pt x="8700598" y="5288119"/>
                </a:cubicBezTo>
                <a:cubicBezTo>
                  <a:pt x="8700598" y="5300174"/>
                  <a:pt x="8702384" y="5310518"/>
                  <a:pt x="8705956" y="5319150"/>
                </a:cubicBezTo>
                <a:cubicBezTo>
                  <a:pt x="8709528" y="5327782"/>
                  <a:pt x="8714178" y="5335260"/>
                  <a:pt x="8719908" y="5341586"/>
                </a:cubicBezTo>
                <a:cubicBezTo>
                  <a:pt x="8725638" y="5347911"/>
                  <a:pt x="8732150" y="5353343"/>
                  <a:pt x="8739442" y="5357882"/>
                </a:cubicBezTo>
                <a:cubicBezTo>
                  <a:pt x="8746734" y="5362422"/>
                  <a:pt x="8754250" y="5366477"/>
                  <a:pt x="8761990" y="5370049"/>
                </a:cubicBezTo>
                <a:cubicBezTo>
                  <a:pt x="8769728" y="5373621"/>
                  <a:pt x="8777244" y="5377006"/>
                  <a:pt x="8784537" y="5380206"/>
                </a:cubicBezTo>
                <a:cubicBezTo>
                  <a:pt x="8791830" y="5383406"/>
                  <a:pt x="8798341" y="5386829"/>
                  <a:pt x="8804070" y="5390475"/>
                </a:cubicBezTo>
                <a:cubicBezTo>
                  <a:pt x="8809800" y="5394122"/>
                  <a:pt x="8814452" y="5398289"/>
                  <a:pt x="8818024" y="5402977"/>
                </a:cubicBezTo>
                <a:cubicBezTo>
                  <a:pt x="8821595" y="5407665"/>
                  <a:pt x="8823381" y="5413284"/>
                  <a:pt x="8823381" y="5419832"/>
                </a:cubicBezTo>
                <a:cubicBezTo>
                  <a:pt x="8823381" y="5425487"/>
                  <a:pt x="8822340" y="5430622"/>
                  <a:pt x="8820256" y="5435235"/>
                </a:cubicBezTo>
                <a:cubicBezTo>
                  <a:pt x="8818172" y="5439849"/>
                  <a:pt x="8815158" y="5443719"/>
                  <a:pt x="8811214" y="5446844"/>
                </a:cubicBezTo>
                <a:cubicBezTo>
                  <a:pt x="8807270" y="5449970"/>
                  <a:pt x="8802471" y="5452388"/>
                  <a:pt x="8796816" y="5454099"/>
                </a:cubicBezTo>
                <a:cubicBezTo>
                  <a:pt x="8791160" y="5455811"/>
                  <a:pt x="8784760" y="5456667"/>
                  <a:pt x="8777616" y="5456667"/>
                </a:cubicBezTo>
                <a:cubicBezTo>
                  <a:pt x="8766752" y="5456667"/>
                  <a:pt x="8757190" y="5455439"/>
                  <a:pt x="8748930" y="5452983"/>
                </a:cubicBezTo>
                <a:cubicBezTo>
                  <a:pt x="8740670" y="5450528"/>
                  <a:pt x="8733564" y="5447812"/>
                  <a:pt x="8727610" y="5444835"/>
                </a:cubicBezTo>
                <a:cubicBezTo>
                  <a:pt x="8721657" y="5441859"/>
                  <a:pt x="8716783" y="5439142"/>
                  <a:pt x="8712988" y="5436687"/>
                </a:cubicBezTo>
                <a:cubicBezTo>
                  <a:pt x="8709193" y="5434231"/>
                  <a:pt x="8706254" y="5433003"/>
                  <a:pt x="8704170" y="5433003"/>
                </a:cubicBezTo>
                <a:cubicBezTo>
                  <a:pt x="8702682" y="5433003"/>
                  <a:pt x="8701380" y="5433413"/>
                  <a:pt x="8700263" y="5434231"/>
                </a:cubicBezTo>
                <a:cubicBezTo>
                  <a:pt x="8699147" y="5435050"/>
                  <a:pt x="8698254" y="5436426"/>
                  <a:pt x="8697584" y="5438361"/>
                </a:cubicBezTo>
                <a:cubicBezTo>
                  <a:pt x="8696914" y="5440296"/>
                  <a:pt x="8696430" y="5442825"/>
                  <a:pt x="8696133" y="5445951"/>
                </a:cubicBezTo>
                <a:cubicBezTo>
                  <a:pt x="8695836" y="5449077"/>
                  <a:pt x="8695686" y="5452946"/>
                  <a:pt x="8695686" y="5457560"/>
                </a:cubicBezTo>
                <a:cubicBezTo>
                  <a:pt x="8695686" y="5464406"/>
                  <a:pt x="8696096" y="5469652"/>
                  <a:pt x="8696914" y="5473299"/>
                </a:cubicBezTo>
                <a:cubicBezTo>
                  <a:pt x="8697733" y="5476945"/>
                  <a:pt x="8699110" y="5479735"/>
                  <a:pt x="8701044" y="5481670"/>
                </a:cubicBezTo>
                <a:cubicBezTo>
                  <a:pt x="8702979" y="5483605"/>
                  <a:pt x="8706142" y="5485837"/>
                  <a:pt x="8710532" y="5488367"/>
                </a:cubicBezTo>
                <a:cubicBezTo>
                  <a:pt x="8714922" y="5490897"/>
                  <a:pt x="8720392" y="5493316"/>
                  <a:pt x="8726940" y="5495623"/>
                </a:cubicBezTo>
                <a:cubicBezTo>
                  <a:pt x="8733489" y="5497930"/>
                  <a:pt x="8741042" y="5499902"/>
                  <a:pt x="8749600" y="5501539"/>
                </a:cubicBezTo>
                <a:cubicBezTo>
                  <a:pt x="8758157" y="5503176"/>
                  <a:pt x="8767422" y="5503994"/>
                  <a:pt x="8777393" y="5503994"/>
                </a:cubicBezTo>
                <a:cubicBezTo>
                  <a:pt x="8792127" y="5503994"/>
                  <a:pt x="8805968" y="5502060"/>
                  <a:pt x="8818916" y="5498190"/>
                </a:cubicBezTo>
                <a:cubicBezTo>
                  <a:pt x="8831864" y="5494320"/>
                  <a:pt x="8843176" y="5488553"/>
                  <a:pt x="8852849" y="5480889"/>
                </a:cubicBezTo>
                <a:cubicBezTo>
                  <a:pt x="8862523" y="5473224"/>
                  <a:pt x="8870188" y="5463662"/>
                  <a:pt x="8875843" y="5452202"/>
                </a:cubicBezTo>
                <a:cubicBezTo>
                  <a:pt x="8881498" y="5440742"/>
                  <a:pt x="8884326" y="5427422"/>
                  <a:pt x="8884326" y="5412242"/>
                </a:cubicBezTo>
                <a:cubicBezTo>
                  <a:pt x="8884326" y="5400633"/>
                  <a:pt x="8882540" y="5390550"/>
                  <a:pt x="8878968" y="5381992"/>
                </a:cubicBezTo>
                <a:cubicBezTo>
                  <a:pt x="8875396" y="5373435"/>
                  <a:pt x="8870708" y="5365993"/>
                  <a:pt x="8864904" y="5359668"/>
                </a:cubicBezTo>
                <a:cubicBezTo>
                  <a:pt x="8859100" y="5353343"/>
                  <a:pt x="8852477" y="5347911"/>
                  <a:pt x="8845036" y="5343372"/>
                </a:cubicBezTo>
                <a:cubicBezTo>
                  <a:pt x="8837594" y="5338832"/>
                  <a:pt x="8830004" y="5334777"/>
                  <a:pt x="8822265" y="5331205"/>
                </a:cubicBezTo>
                <a:cubicBezTo>
                  <a:pt x="8814526" y="5327632"/>
                  <a:pt x="8806936" y="5324247"/>
                  <a:pt x="8799494" y="5321047"/>
                </a:cubicBezTo>
                <a:cubicBezTo>
                  <a:pt x="8792053" y="5317847"/>
                  <a:pt x="8785393" y="5314425"/>
                  <a:pt x="8779514" y="5310778"/>
                </a:cubicBezTo>
                <a:cubicBezTo>
                  <a:pt x="8773636" y="5307131"/>
                  <a:pt x="8768947" y="5302965"/>
                  <a:pt x="8765450" y="5298277"/>
                </a:cubicBezTo>
                <a:cubicBezTo>
                  <a:pt x="8761952" y="5293588"/>
                  <a:pt x="8760204" y="5288045"/>
                  <a:pt x="8760204" y="5281645"/>
                </a:cubicBezTo>
                <a:cubicBezTo>
                  <a:pt x="8760204" y="5277329"/>
                  <a:pt x="8760985" y="5273236"/>
                  <a:pt x="8762548" y="5269366"/>
                </a:cubicBezTo>
                <a:cubicBezTo>
                  <a:pt x="8764110" y="5265497"/>
                  <a:pt x="8766492" y="5262186"/>
                  <a:pt x="8769692" y="5259433"/>
                </a:cubicBezTo>
                <a:cubicBezTo>
                  <a:pt x="8772891" y="5256679"/>
                  <a:pt x="8776872" y="5254521"/>
                  <a:pt x="8781635" y="5252958"/>
                </a:cubicBezTo>
                <a:cubicBezTo>
                  <a:pt x="8786398" y="5251396"/>
                  <a:pt x="8791978" y="5250614"/>
                  <a:pt x="8798378" y="5250614"/>
                </a:cubicBezTo>
                <a:cubicBezTo>
                  <a:pt x="8806564" y="5250614"/>
                  <a:pt x="8814080" y="5251619"/>
                  <a:pt x="8820926" y="5253628"/>
                </a:cubicBezTo>
                <a:cubicBezTo>
                  <a:pt x="8827772" y="5255637"/>
                  <a:pt x="8833799" y="5257870"/>
                  <a:pt x="8839008" y="5260325"/>
                </a:cubicBezTo>
                <a:cubicBezTo>
                  <a:pt x="8844217" y="5262781"/>
                  <a:pt x="8848608" y="5265050"/>
                  <a:pt x="8852180" y="5267134"/>
                </a:cubicBezTo>
                <a:cubicBezTo>
                  <a:pt x="8855752" y="5269218"/>
                  <a:pt x="8858356" y="5270260"/>
                  <a:pt x="8859993" y="5270260"/>
                </a:cubicBezTo>
                <a:cubicBezTo>
                  <a:pt x="8861630" y="5270260"/>
                  <a:pt x="8862932" y="5269813"/>
                  <a:pt x="8863900" y="5268920"/>
                </a:cubicBezTo>
                <a:cubicBezTo>
                  <a:pt x="8864867" y="5268027"/>
                  <a:pt x="8865611" y="5266613"/>
                  <a:pt x="8866132" y="5264679"/>
                </a:cubicBezTo>
                <a:cubicBezTo>
                  <a:pt x="8866653" y="5262744"/>
                  <a:pt x="8867025" y="5260288"/>
                  <a:pt x="8867248" y="5257312"/>
                </a:cubicBezTo>
                <a:cubicBezTo>
                  <a:pt x="8867472" y="5254335"/>
                  <a:pt x="8867583" y="5250689"/>
                  <a:pt x="8867583" y="5246373"/>
                </a:cubicBezTo>
                <a:cubicBezTo>
                  <a:pt x="8867583" y="5242503"/>
                  <a:pt x="8867508" y="5239266"/>
                  <a:pt x="8867360" y="5236662"/>
                </a:cubicBezTo>
                <a:cubicBezTo>
                  <a:pt x="8867211" y="5234057"/>
                  <a:pt x="8866950" y="5231899"/>
                  <a:pt x="8866578" y="5230188"/>
                </a:cubicBezTo>
                <a:cubicBezTo>
                  <a:pt x="8866206" y="5228476"/>
                  <a:pt x="8865760" y="5227100"/>
                  <a:pt x="8865239" y="5226058"/>
                </a:cubicBezTo>
                <a:cubicBezTo>
                  <a:pt x="8864718" y="5225016"/>
                  <a:pt x="8863714" y="5223751"/>
                  <a:pt x="8862226" y="5222263"/>
                </a:cubicBezTo>
                <a:cubicBezTo>
                  <a:pt x="8860737" y="5220774"/>
                  <a:pt x="8857686" y="5218914"/>
                  <a:pt x="8853072" y="5216682"/>
                </a:cubicBezTo>
                <a:cubicBezTo>
                  <a:pt x="8848458" y="5214449"/>
                  <a:pt x="8843176" y="5212440"/>
                  <a:pt x="8837222" y="5210654"/>
                </a:cubicBezTo>
                <a:cubicBezTo>
                  <a:pt x="8831269" y="5208868"/>
                  <a:pt x="8824870" y="5207454"/>
                  <a:pt x="8818024" y="5206412"/>
                </a:cubicBezTo>
                <a:cubicBezTo>
                  <a:pt x="8811177" y="5205370"/>
                  <a:pt x="8804331" y="5204849"/>
                  <a:pt x="8797485" y="5204849"/>
                </a:cubicBezTo>
                <a:close/>
                <a:moveTo>
                  <a:pt x="8359335" y="5204849"/>
                </a:moveTo>
                <a:cubicBezTo>
                  <a:pt x="8346090" y="5204849"/>
                  <a:pt x="8333551" y="5206561"/>
                  <a:pt x="8321719" y="5209984"/>
                </a:cubicBezTo>
                <a:cubicBezTo>
                  <a:pt x="8309887" y="5213407"/>
                  <a:pt x="8299618" y="5218579"/>
                  <a:pt x="8290912" y="5225500"/>
                </a:cubicBezTo>
                <a:cubicBezTo>
                  <a:pt x="8282205" y="5232420"/>
                  <a:pt x="8275285" y="5241127"/>
                  <a:pt x="8270150" y="5251619"/>
                </a:cubicBezTo>
                <a:cubicBezTo>
                  <a:pt x="8265015" y="5262111"/>
                  <a:pt x="8262448" y="5274278"/>
                  <a:pt x="8262448" y="5288119"/>
                </a:cubicBezTo>
                <a:cubicBezTo>
                  <a:pt x="8262448" y="5300174"/>
                  <a:pt x="8264234" y="5310518"/>
                  <a:pt x="8267806" y="5319150"/>
                </a:cubicBezTo>
                <a:cubicBezTo>
                  <a:pt x="8271378" y="5327782"/>
                  <a:pt x="8276029" y="5335260"/>
                  <a:pt x="8281759" y="5341586"/>
                </a:cubicBezTo>
                <a:cubicBezTo>
                  <a:pt x="8287489" y="5347911"/>
                  <a:pt x="8294000" y="5353343"/>
                  <a:pt x="8301292" y="5357882"/>
                </a:cubicBezTo>
                <a:cubicBezTo>
                  <a:pt x="8308585" y="5362422"/>
                  <a:pt x="8316101" y="5366477"/>
                  <a:pt x="8323840" y="5370049"/>
                </a:cubicBezTo>
                <a:cubicBezTo>
                  <a:pt x="8331579" y="5373621"/>
                  <a:pt x="8339095" y="5377006"/>
                  <a:pt x="8346387" y="5380206"/>
                </a:cubicBezTo>
                <a:cubicBezTo>
                  <a:pt x="8353680" y="5383406"/>
                  <a:pt x="8360191" y="5386829"/>
                  <a:pt x="8365921" y="5390475"/>
                </a:cubicBezTo>
                <a:cubicBezTo>
                  <a:pt x="8371651" y="5394122"/>
                  <a:pt x="8376302" y="5398289"/>
                  <a:pt x="8379874" y="5402977"/>
                </a:cubicBezTo>
                <a:cubicBezTo>
                  <a:pt x="8383445" y="5407665"/>
                  <a:pt x="8385231" y="5413284"/>
                  <a:pt x="8385231" y="5419832"/>
                </a:cubicBezTo>
                <a:cubicBezTo>
                  <a:pt x="8385231" y="5425487"/>
                  <a:pt x="8384190" y="5430622"/>
                  <a:pt x="8382106" y="5435235"/>
                </a:cubicBezTo>
                <a:cubicBezTo>
                  <a:pt x="8380022" y="5439849"/>
                  <a:pt x="8377009" y="5443719"/>
                  <a:pt x="8373065" y="5446844"/>
                </a:cubicBezTo>
                <a:cubicBezTo>
                  <a:pt x="8369121" y="5449970"/>
                  <a:pt x="8364321" y="5452388"/>
                  <a:pt x="8358666" y="5454099"/>
                </a:cubicBezTo>
                <a:cubicBezTo>
                  <a:pt x="8353010" y="5455811"/>
                  <a:pt x="8346610" y="5456667"/>
                  <a:pt x="8339467" y="5456667"/>
                </a:cubicBezTo>
                <a:cubicBezTo>
                  <a:pt x="8328602" y="5456667"/>
                  <a:pt x="8319040" y="5455439"/>
                  <a:pt x="8310780" y="5452983"/>
                </a:cubicBezTo>
                <a:cubicBezTo>
                  <a:pt x="8302520" y="5450528"/>
                  <a:pt x="8295414" y="5447812"/>
                  <a:pt x="8289460" y="5444835"/>
                </a:cubicBezTo>
                <a:cubicBezTo>
                  <a:pt x="8283507" y="5441859"/>
                  <a:pt x="8278633" y="5439142"/>
                  <a:pt x="8274838" y="5436687"/>
                </a:cubicBezTo>
                <a:cubicBezTo>
                  <a:pt x="8271043" y="5434231"/>
                  <a:pt x="8268104" y="5433003"/>
                  <a:pt x="8266020" y="5433003"/>
                </a:cubicBezTo>
                <a:cubicBezTo>
                  <a:pt x="8264532" y="5433003"/>
                  <a:pt x="8263230" y="5433413"/>
                  <a:pt x="8262113" y="5434231"/>
                </a:cubicBezTo>
                <a:cubicBezTo>
                  <a:pt x="8260997" y="5435050"/>
                  <a:pt x="8260104" y="5436426"/>
                  <a:pt x="8259434" y="5438361"/>
                </a:cubicBezTo>
                <a:cubicBezTo>
                  <a:pt x="8258765" y="5440296"/>
                  <a:pt x="8258281" y="5442825"/>
                  <a:pt x="8257983" y="5445951"/>
                </a:cubicBezTo>
                <a:cubicBezTo>
                  <a:pt x="8257686" y="5449077"/>
                  <a:pt x="8257537" y="5452946"/>
                  <a:pt x="8257537" y="5457560"/>
                </a:cubicBezTo>
                <a:cubicBezTo>
                  <a:pt x="8257537" y="5464406"/>
                  <a:pt x="8257946" y="5469652"/>
                  <a:pt x="8258765" y="5473299"/>
                </a:cubicBezTo>
                <a:cubicBezTo>
                  <a:pt x="8259583" y="5476945"/>
                  <a:pt x="8260960" y="5479735"/>
                  <a:pt x="8262895" y="5481670"/>
                </a:cubicBezTo>
                <a:cubicBezTo>
                  <a:pt x="8264829" y="5483605"/>
                  <a:pt x="8267992" y="5485837"/>
                  <a:pt x="8272382" y="5488367"/>
                </a:cubicBezTo>
                <a:cubicBezTo>
                  <a:pt x="8276773" y="5490897"/>
                  <a:pt x="8282242" y="5493316"/>
                  <a:pt x="8288791" y="5495623"/>
                </a:cubicBezTo>
                <a:cubicBezTo>
                  <a:pt x="8295339" y="5497930"/>
                  <a:pt x="8302892" y="5499902"/>
                  <a:pt x="8311450" y="5501539"/>
                </a:cubicBezTo>
                <a:cubicBezTo>
                  <a:pt x="8320007" y="5503176"/>
                  <a:pt x="8329272" y="5503994"/>
                  <a:pt x="8339243" y="5503994"/>
                </a:cubicBezTo>
                <a:cubicBezTo>
                  <a:pt x="8353977" y="5503994"/>
                  <a:pt x="8367818" y="5502060"/>
                  <a:pt x="8380767" y="5498190"/>
                </a:cubicBezTo>
                <a:cubicBezTo>
                  <a:pt x="8393715" y="5494320"/>
                  <a:pt x="8405026" y="5488553"/>
                  <a:pt x="8414699" y="5480889"/>
                </a:cubicBezTo>
                <a:cubicBezTo>
                  <a:pt x="8424373" y="5473224"/>
                  <a:pt x="8432038" y="5463662"/>
                  <a:pt x="8437693" y="5452202"/>
                </a:cubicBezTo>
                <a:cubicBezTo>
                  <a:pt x="8443348" y="5440742"/>
                  <a:pt x="8446176" y="5427422"/>
                  <a:pt x="8446176" y="5412242"/>
                </a:cubicBezTo>
                <a:cubicBezTo>
                  <a:pt x="8446176" y="5400633"/>
                  <a:pt x="8444390" y="5390550"/>
                  <a:pt x="8440818" y="5381992"/>
                </a:cubicBezTo>
                <a:cubicBezTo>
                  <a:pt x="8437246" y="5373435"/>
                  <a:pt x="8432558" y="5365993"/>
                  <a:pt x="8426754" y="5359668"/>
                </a:cubicBezTo>
                <a:cubicBezTo>
                  <a:pt x="8420950" y="5353343"/>
                  <a:pt x="8414327" y="5347911"/>
                  <a:pt x="8406886" y="5343372"/>
                </a:cubicBezTo>
                <a:cubicBezTo>
                  <a:pt x="8399444" y="5338832"/>
                  <a:pt x="8391854" y="5334777"/>
                  <a:pt x="8384115" y="5331205"/>
                </a:cubicBezTo>
                <a:cubicBezTo>
                  <a:pt x="8376376" y="5327632"/>
                  <a:pt x="8368786" y="5324247"/>
                  <a:pt x="8361344" y="5321047"/>
                </a:cubicBezTo>
                <a:cubicBezTo>
                  <a:pt x="8353903" y="5317847"/>
                  <a:pt x="8347243" y="5314425"/>
                  <a:pt x="8341364" y="5310778"/>
                </a:cubicBezTo>
                <a:cubicBezTo>
                  <a:pt x="8335486" y="5307131"/>
                  <a:pt x="8330797" y="5302965"/>
                  <a:pt x="8327300" y="5298277"/>
                </a:cubicBezTo>
                <a:cubicBezTo>
                  <a:pt x="8323803" y="5293588"/>
                  <a:pt x="8322054" y="5288045"/>
                  <a:pt x="8322054" y="5281645"/>
                </a:cubicBezTo>
                <a:cubicBezTo>
                  <a:pt x="8322054" y="5277329"/>
                  <a:pt x="8322835" y="5273236"/>
                  <a:pt x="8324398" y="5269366"/>
                </a:cubicBezTo>
                <a:cubicBezTo>
                  <a:pt x="8325961" y="5265497"/>
                  <a:pt x="8328342" y="5262186"/>
                  <a:pt x="8331542" y="5259433"/>
                </a:cubicBezTo>
                <a:cubicBezTo>
                  <a:pt x="8334741" y="5256679"/>
                  <a:pt x="8338723" y="5254521"/>
                  <a:pt x="8343485" y="5252958"/>
                </a:cubicBezTo>
                <a:cubicBezTo>
                  <a:pt x="8348248" y="5251396"/>
                  <a:pt x="8353829" y="5250614"/>
                  <a:pt x="8360228" y="5250614"/>
                </a:cubicBezTo>
                <a:cubicBezTo>
                  <a:pt x="8368414" y="5250614"/>
                  <a:pt x="8375930" y="5251619"/>
                  <a:pt x="8382776" y="5253628"/>
                </a:cubicBezTo>
                <a:cubicBezTo>
                  <a:pt x="8389622" y="5255637"/>
                  <a:pt x="8395649" y="5257870"/>
                  <a:pt x="8400858" y="5260325"/>
                </a:cubicBezTo>
                <a:cubicBezTo>
                  <a:pt x="8406067" y="5262781"/>
                  <a:pt x="8410458" y="5265050"/>
                  <a:pt x="8414030" y="5267134"/>
                </a:cubicBezTo>
                <a:cubicBezTo>
                  <a:pt x="8417602" y="5269218"/>
                  <a:pt x="8420206" y="5270260"/>
                  <a:pt x="8421843" y="5270260"/>
                </a:cubicBezTo>
                <a:cubicBezTo>
                  <a:pt x="8423480" y="5270260"/>
                  <a:pt x="8424782" y="5269813"/>
                  <a:pt x="8425750" y="5268920"/>
                </a:cubicBezTo>
                <a:cubicBezTo>
                  <a:pt x="8426717" y="5268027"/>
                  <a:pt x="8427461" y="5266613"/>
                  <a:pt x="8427982" y="5264679"/>
                </a:cubicBezTo>
                <a:cubicBezTo>
                  <a:pt x="8428503" y="5262744"/>
                  <a:pt x="8428875" y="5260288"/>
                  <a:pt x="8429098" y="5257312"/>
                </a:cubicBezTo>
                <a:cubicBezTo>
                  <a:pt x="8429322" y="5254335"/>
                  <a:pt x="8429433" y="5250689"/>
                  <a:pt x="8429433" y="5246373"/>
                </a:cubicBezTo>
                <a:cubicBezTo>
                  <a:pt x="8429433" y="5242503"/>
                  <a:pt x="8429358" y="5239266"/>
                  <a:pt x="8429210" y="5236662"/>
                </a:cubicBezTo>
                <a:cubicBezTo>
                  <a:pt x="8429061" y="5234057"/>
                  <a:pt x="8428800" y="5231899"/>
                  <a:pt x="8428428" y="5230188"/>
                </a:cubicBezTo>
                <a:cubicBezTo>
                  <a:pt x="8428056" y="5228476"/>
                  <a:pt x="8427610" y="5227100"/>
                  <a:pt x="8427089" y="5226058"/>
                </a:cubicBezTo>
                <a:cubicBezTo>
                  <a:pt x="8426568" y="5225016"/>
                  <a:pt x="8425564" y="5223751"/>
                  <a:pt x="8424076" y="5222263"/>
                </a:cubicBezTo>
                <a:cubicBezTo>
                  <a:pt x="8422587" y="5220774"/>
                  <a:pt x="8419536" y="5218914"/>
                  <a:pt x="8414923" y="5216682"/>
                </a:cubicBezTo>
                <a:cubicBezTo>
                  <a:pt x="8410309" y="5214449"/>
                  <a:pt x="8405026" y="5212440"/>
                  <a:pt x="8399072" y="5210654"/>
                </a:cubicBezTo>
                <a:cubicBezTo>
                  <a:pt x="8393119" y="5208868"/>
                  <a:pt x="8386720" y="5207454"/>
                  <a:pt x="8379874" y="5206412"/>
                </a:cubicBezTo>
                <a:cubicBezTo>
                  <a:pt x="8373027" y="5205370"/>
                  <a:pt x="8366181" y="5204849"/>
                  <a:pt x="8359335" y="5204849"/>
                </a:cubicBezTo>
                <a:close/>
                <a:moveTo>
                  <a:pt x="6695884" y="5204849"/>
                </a:moveTo>
                <a:cubicBezTo>
                  <a:pt x="6672964" y="5204849"/>
                  <a:pt x="6652835" y="5208347"/>
                  <a:pt x="6635497" y="5215342"/>
                </a:cubicBezTo>
                <a:cubicBezTo>
                  <a:pt x="6618158" y="5222337"/>
                  <a:pt x="6603610" y="5232383"/>
                  <a:pt x="6591853" y="5245480"/>
                </a:cubicBezTo>
                <a:cubicBezTo>
                  <a:pt x="6580095" y="5258576"/>
                  <a:pt x="6571240" y="5274464"/>
                  <a:pt x="6565287" y="5293142"/>
                </a:cubicBezTo>
                <a:cubicBezTo>
                  <a:pt x="6559334" y="5311820"/>
                  <a:pt x="6556357" y="5332842"/>
                  <a:pt x="6556357" y="5356208"/>
                </a:cubicBezTo>
                <a:cubicBezTo>
                  <a:pt x="6556357" y="5381658"/>
                  <a:pt x="6559148" y="5403684"/>
                  <a:pt x="6564729" y="5422287"/>
                </a:cubicBezTo>
                <a:cubicBezTo>
                  <a:pt x="6570310" y="5440891"/>
                  <a:pt x="6578681" y="5456220"/>
                  <a:pt x="6589844" y="5468276"/>
                </a:cubicBezTo>
                <a:cubicBezTo>
                  <a:pt x="6601006" y="5480331"/>
                  <a:pt x="6614958" y="5489298"/>
                  <a:pt x="6631701" y="5495176"/>
                </a:cubicBezTo>
                <a:cubicBezTo>
                  <a:pt x="6648445" y="5501055"/>
                  <a:pt x="6668053" y="5503994"/>
                  <a:pt x="6690526" y="5503994"/>
                </a:cubicBezTo>
                <a:cubicBezTo>
                  <a:pt x="6713297" y="5503994"/>
                  <a:pt x="6733351" y="5500534"/>
                  <a:pt x="6750690" y="5493614"/>
                </a:cubicBezTo>
                <a:cubicBezTo>
                  <a:pt x="6768028" y="5486693"/>
                  <a:pt x="6782576" y="5476647"/>
                  <a:pt x="6794333" y="5463476"/>
                </a:cubicBezTo>
                <a:cubicBezTo>
                  <a:pt x="6806091" y="5450304"/>
                  <a:pt x="6814946" y="5434268"/>
                  <a:pt x="6820899" y="5415367"/>
                </a:cubicBezTo>
                <a:cubicBezTo>
                  <a:pt x="6826852" y="5396465"/>
                  <a:pt x="6829829" y="5375035"/>
                  <a:pt x="6829829" y="5351073"/>
                </a:cubicBezTo>
                <a:cubicBezTo>
                  <a:pt x="6829829" y="5326070"/>
                  <a:pt x="6826964" y="5304378"/>
                  <a:pt x="6821234" y="5285998"/>
                </a:cubicBezTo>
                <a:cubicBezTo>
                  <a:pt x="6815504" y="5267618"/>
                  <a:pt x="6807021" y="5252400"/>
                  <a:pt x="6795785" y="5240345"/>
                </a:cubicBezTo>
                <a:cubicBezTo>
                  <a:pt x="6784548" y="5228290"/>
                  <a:pt x="6770558" y="5219361"/>
                  <a:pt x="6753815" y="5213556"/>
                </a:cubicBezTo>
                <a:cubicBezTo>
                  <a:pt x="6737072" y="5207752"/>
                  <a:pt x="6717761" y="5204849"/>
                  <a:pt x="6695884" y="5204849"/>
                </a:cubicBezTo>
                <a:close/>
                <a:moveTo>
                  <a:pt x="6216211" y="5204849"/>
                </a:moveTo>
                <a:cubicBezTo>
                  <a:pt x="6202965" y="5204849"/>
                  <a:pt x="6190426" y="5206561"/>
                  <a:pt x="6178594" y="5209984"/>
                </a:cubicBezTo>
                <a:cubicBezTo>
                  <a:pt x="6166763" y="5213407"/>
                  <a:pt x="6156494" y="5218579"/>
                  <a:pt x="6147787" y="5225500"/>
                </a:cubicBezTo>
                <a:cubicBezTo>
                  <a:pt x="6139081" y="5232420"/>
                  <a:pt x="6132161" y="5241127"/>
                  <a:pt x="6127026" y="5251619"/>
                </a:cubicBezTo>
                <a:cubicBezTo>
                  <a:pt x="6121891" y="5262111"/>
                  <a:pt x="6119324" y="5274278"/>
                  <a:pt x="6119324" y="5288119"/>
                </a:cubicBezTo>
                <a:cubicBezTo>
                  <a:pt x="6119324" y="5300174"/>
                  <a:pt x="6121109" y="5310518"/>
                  <a:pt x="6124681" y="5319150"/>
                </a:cubicBezTo>
                <a:cubicBezTo>
                  <a:pt x="6128254" y="5327782"/>
                  <a:pt x="6132904" y="5335260"/>
                  <a:pt x="6138635" y="5341586"/>
                </a:cubicBezTo>
                <a:cubicBezTo>
                  <a:pt x="6144364" y="5347911"/>
                  <a:pt x="6150875" y="5353343"/>
                  <a:pt x="6158167" y="5357882"/>
                </a:cubicBezTo>
                <a:cubicBezTo>
                  <a:pt x="6165460" y="5362422"/>
                  <a:pt x="6172977" y="5366477"/>
                  <a:pt x="6180715" y="5370049"/>
                </a:cubicBezTo>
                <a:cubicBezTo>
                  <a:pt x="6188454" y="5373621"/>
                  <a:pt x="6195970" y="5377006"/>
                  <a:pt x="6203263" y="5380206"/>
                </a:cubicBezTo>
                <a:cubicBezTo>
                  <a:pt x="6210555" y="5383406"/>
                  <a:pt x="6217066" y="5386829"/>
                  <a:pt x="6222796" y="5390475"/>
                </a:cubicBezTo>
                <a:cubicBezTo>
                  <a:pt x="6228527" y="5394122"/>
                  <a:pt x="6233177" y="5398289"/>
                  <a:pt x="6236749" y="5402977"/>
                </a:cubicBezTo>
                <a:cubicBezTo>
                  <a:pt x="6240321" y="5407665"/>
                  <a:pt x="6242107" y="5413284"/>
                  <a:pt x="6242107" y="5419832"/>
                </a:cubicBezTo>
                <a:cubicBezTo>
                  <a:pt x="6242107" y="5425487"/>
                  <a:pt x="6241065" y="5430622"/>
                  <a:pt x="6238981" y="5435235"/>
                </a:cubicBezTo>
                <a:cubicBezTo>
                  <a:pt x="6236898" y="5439849"/>
                  <a:pt x="6233884" y="5443719"/>
                  <a:pt x="6229940" y="5446844"/>
                </a:cubicBezTo>
                <a:cubicBezTo>
                  <a:pt x="6225996" y="5449970"/>
                  <a:pt x="6221197" y="5452388"/>
                  <a:pt x="6215541" y="5454099"/>
                </a:cubicBezTo>
                <a:cubicBezTo>
                  <a:pt x="6209886" y="5455811"/>
                  <a:pt x="6203486" y="5456667"/>
                  <a:pt x="6196343" y="5456667"/>
                </a:cubicBezTo>
                <a:cubicBezTo>
                  <a:pt x="6185477" y="5456667"/>
                  <a:pt x="6175915" y="5455439"/>
                  <a:pt x="6167655" y="5452983"/>
                </a:cubicBezTo>
                <a:cubicBezTo>
                  <a:pt x="6159395" y="5450528"/>
                  <a:pt x="6152290" y="5447812"/>
                  <a:pt x="6146336" y="5444835"/>
                </a:cubicBezTo>
                <a:cubicBezTo>
                  <a:pt x="6140383" y="5441859"/>
                  <a:pt x="6135508" y="5439142"/>
                  <a:pt x="6131713" y="5436687"/>
                </a:cubicBezTo>
                <a:cubicBezTo>
                  <a:pt x="6127918" y="5434231"/>
                  <a:pt x="6124980" y="5433003"/>
                  <a:pt x="6122895" y="5433003"/>
                </a:cubicBezTo>
                <a:cubicBezTo>
                  <a:pt x="6121407" y="5433003"/>
                  <a:pt x="6120105" y="5433413"/>
                  <a:pt x="6118988" y="5434231"/>
                </a:cubicBezTo>
                <a:cubicBezTo>
                  <a:pt x="6117872" y="5435050"/>
                  <a:pt x="6116979" y="5436426"/>
                  <a:pt x="6116310" y="5438361"/>
                </a:cubicBezTo>
                <a:cubicBezTo>
                  <a:pt x="6115641" y="5440296"/>
                  <a:pt x="6115156" y="5442825"/>
                  <a:pt x="6114859" y="5445951"/>
                </a:cubicBezTo>
                <a:cubicBezTo>
                  <a:pt x="6114562" y="5449077"/>
                  <a:pt x="6114412" y="5452946"/>
                  <a:pt x="6114412" y="5457560"/>
                </a:cubicBezTo>
                <a:cubicBezTo>
                  <a:pt x="6114412" y="5464406"/>
                  <a:pt x="6114821" y="5469652"/>
                  <a:pt x="6115641" y="5473299"/>
                </a:cubicBezTo>
                <a:cubicBezTo>
                  <a:pt x="6116458" y="5476945"/>
                  <a:pt x="6117836" y="5479735"/>
                  <a:pt x="6119770" y="5481670"/>
                </a:cubicBezTo>
                <a:cubicBezTo>
                  <a:pt x="6121705" y="5483605"/>
                  <a:pt x="6124868" y="5485837"/>
                  <a:pt x="6129258" y="5488367"/>
                </a:cubicBezTo>
                <a:cubicBezTo>
                  <a:pt x="6133649" y="5490897"/>
                  <a:pt x="6139117" y="5493316"/>
                  <a:pt x="6145667" y="5495623"/>
                </a:cubicBezTo>
                <a:cubicBezTo>
                  <a:pt x="6152214" y="5497930"/>
                  <a:pt x="6159767" y="5499902"/>
                  <a:pt x="6168325" y="5501539"/>
                </a:cubicBezTo>
                <a:cubicBezTo>
                  <a:pt x="6176883" y="5503176"/>
                  <a:pt x="6186147" y="5503994"/>
                  <a:pt x="6196119" y="5503994"/>
                </a:cubicBezTo>
                <a:cubicBezTo>
                  <a:pt x="6210853" y="5503994"/>
                  <a:pt x="6224694" y="5502060"/>
                  <a:pt x="6237642" y="5498190"/>
                </a:cubicBezTo>
                <a:cubicBezTo>
                  <a:pt x="6250590" y="5494320"/>
                  <a:pt x="6261901" y="5488553"/>
                  <a:pt x="6271575" y="5480889"/>
                </a:cubicBezTo>
                <a:cubicBezTo>
                  <a:pt x="6281249" y="5473224"/>
                  <a:pt x="6288914" y="5463662"/>
                  <a:pt x="6294569" y="5452202"/>
                </a:cubicBezTo>
                <a:cubicBezTo>
                  <a:pt x="6300224" y="5440742"/>
                  <a:pt x="6303052" y="5427422"/>
                  <a:pt x="6303052" y="5412242"/>
                </a:cubicBezTo>
                <a:cubicBezTo>
                  <a:pt x="6303052" y="5400633"/>
                  <a:pt x="6301266" y="5390550"/>
                  <a:pt x="6297694" y="5381992"/>
                </a:cubicBezTo>
                <a:cubicBezTo>
                  <a:pt x="6294122" y="5373435"/>
                  <a:pt x="6289435" y="5365993"/>
                  <a:pt x="6283630" y="5359668"/>
                </a:cubicBezTo>
                <a:cubicBezTo>
                  <a:pt x="6277826" y="5353343"/>
                  <a:pt x="6271203" y="5347911"/>
                  <a:pt x="6263762" y="5343372"/>
                </a:cubicBezTo>
                <a:cubicBezTo>
                  <a:pt x="6256320" y="5338832"/>
                  <a:pt x="6248730" y="5334777"/>
                  <a:pt x="6240990" y="5331205"/>
                </a:cubicBezTo>
                <a:cubicBezTo>
                  <a:pt x="6233252" y="5327632"/>
                  <a:pt x="6225662" y="5324247"/>
                  <a:pt x="6218220" y="5321047"/>
                </a:cubicBezTo>
                <a:cubicBezTo>
                  <a:pt x="6210778" y="5317847"/>
                  <a:pt x="6204118" y="5314425"/>
                  <a:pt x="6198240" y="5310778"/>
                </a:cubicBezTo>
                <a:cubicBezTo>
                  <a:pt x="6192361" y="5307131"/>
                  <a:pt x="6187673" y="5302965"/>
                  <a:pt x="6184176" y="5298277"/>
                </a:cubicBezTo>
                <a:cubicBezTo>
                  <a:pt x="6180678" y="5293588"/>
                  <a:pt x="6178930" y="5288045"/>
                  <a:pt x="6178930" y="5281645"/>
                </a:cubicBezTo>
                <a:cubicBezTo>
                  <a:pt x="6178930" y="5277329"/>
                  <a:pt x="6179710" y="5273236"/>
                  <a:pt x="6181273" y="5269366"/>
                </a:cubicBezTo>
                <a:cubicBezTo>
                  <a:pt x="6182836" y="5265497"/>
                  <a:pt x="6185217" y="5262186"/>
                  <a:pt x="6188417" y="5259433"/>
                </a:cubicBezTo>
                <a:cubicBezTo>
                  <a:pt x="6191617" y="5256679"/>
                  <a:pt x="6195598" y="5254521"/>
                  <a:pt x="6200360" y="5252958"/>
                </a:cubicBezTo>
                <a:cubicBezTo>
                  <a:pt x="6205123" y="5251396"/>
                  <a:pt x="6210704" y="5250614"/>
                  <a:pt x="6217105" y="5250614"/>
                </a:cubicBezTo>
                <a:cubicBezTo>
                  <a:pt x="6225289" y="5250614"/>
                  <a:pt x="6232805" y="5251619"/>
                  <a:pt x="6239651" y="5253628"/>
                </a:cubicBezTo>
                <a:cubicBezTo>
                  <a:pt x="6246498" y="5255637"/>
                  <a:pt x="6252525" y="5257870"/>
                  <a:pt x="6257734" y="5260325"/>
                </a:cubicBezTo>
                <a:cubicBezTo>
                  <a:pt x="6262943" y="5262781"/>
                  <a:pt x="6267333" y="5265050"/>
                  <a:pt x="6270905" y="5267134"/>
                </a:cubicBezTo>
                <a:cubicBezTo>
                  <a:pt x="6274477" y="5269218"/>
                  <a:pt x="6277081" y="5270260"/>
                  <a:pt x="6278718" y="5270260"/>
                </a:cubicBezTo>
                <a:cubicBezTo>
                  <a:pt x="6280356" y="5270260"/>
                  <a:pt x="6281658" y="5269813"/>
                  <a:pt x="6282625" y="5268920"/>
                </a:cubicBezTo>
                <a:cubicBezTo>
                  <a:pt x="6283594" y="5268027"/>
                  <a:pt x="6284337" y="5266613"/>
                  <a:pt x="6284858" y="5264679"/>
                </a:cubicBezTo>
                <a:cubicBezTo>
                  <a:pt x="6285378" y="5262744"/>
                  <a:pt x="6285751" y="5260288"/>
                  <a:pt x="6285974" y="5257312"/>
                </a:cubicBezTo>
                <a:cubicBezTo>
                  <a:pt x="6286198" y="5254335"/>
                  <a:pt x="6286309" y="5250689"/>
                  <a:pt x="6286309" y="5246373"/>
                </a:cubicBezTo>
                <a:cubicBezTo>
                  <a:pt x="6286309" y="5242503"/>
                  <a:pt x="6286235" y="5239266"/>
                  <a:pt x="6286086" y="5236662"/>
                </a:cubicBezTo>
                <a:cubicBezTo>
                  <a:pt x="6285937" y="5234057"/>
                  <a:pt x="6285677" y="5231899"/>
                  <a:pt x="6285304" y="5230188"/>
                </a:cubicBezTo>
                <a:cubicBezTo>
                  <a:pt x="6284932" y="5228476"/>
                  <a:pt x="6284486" y="5227100"/>
                  <a:pt x="6283965" y="5226058"/>
                </a:cubicBezTo>
                <a:cubicBezTo>
                  <a:pt x="6283444" y="5225016"/>
                  <a:pt x="6282440" y="5223751"/>
                  <a:pt x="6280951" y="5222263"/>
                </a:cubicBezTo>
                <a:cubicBezTo>
                  <a:pt x="6279463" y="5220774"/>
                  <a:pt x="6276412" y="5218914"/>
                  <a:pt x="6271798" y="5216682"/>
                </a:cubicBezTo>
                <a:cubicBezTo>
                  <a:pt x="6267184" y="5214449"/>
                  <a:pt x="6261901" y="5212440"/>
                  <a:pt x="6255948" y="5210654"/>
                </a:cubicBezTo>
                <a:cubicBezTo>
                  <a:pt x="6249995" y="5208868"/>
                  <a:pt x="6243595" y="5207454"/>
                  <a:pt x="6236749" y="5206412"/>
                </a:cubicBezTo>
                <a:cubicBezTo>
                  <a:pt x="6229903" y="5205370"/>
                  <a:pt x="6223057" y="5204849"/>
                  <a:pt x="6216211" y="5204849"/>
                </a:cubicBezTo>
                <a:close/>
                <a:moveTo>
                  <a:pt x="3387286" y="5204849"/>
                </a:moveTo>
                <a:cubicBezTo>
                  <a:pt x="3374040" y="5204849"/>
                  <a:pt x="3361502" y="5206561"/>
                  <a:pt x="3349670" y="5209984"/>
                </a:cubicBezTo>
                <a:cubicBezTo>
                  <a:pt x="3337838" y="5213407"/>
                  <a:pt x="3327568" y="5218579"/>
                  <a:pt x="3318862" y="5225500"/>
                </a:cubicBezTo>
                <a:cubicBezTo>
                  <a:pt x="3310156" y="5232420"/>
                  <a:pt x="3303235" y="5241127"/>
                  <a:pt x="3298100" y="5251619"/>
                </a:cubicBezTo>
                <a:cubicBezTo>
                  <a:pt x="3292966" y="5262111"/>
                  <a:pt x="3290399" y="5274278"/>
                  <a:pt x="3290399" y="5288119"/>
                </a:cubicBezTo>
                <a:cubicBezTo>
                  <a:pt x="3290399" y="5300174"/>
                  <a:pt x="3292185" y="5310518"/>
                  <a:pt x="3295757" y="5319150"/>
                </a:cubicBezTo>
                <a:cubicBezTo>
                  <a:pt x="3299329" y="5327782"/>
                  <a:pt x="3303979" y="5335260"/>
                  <a:pt x="3309709" y="5341586"/>
                </a:cubicBezTo>
                <a:cubicBezTo>
                  <a:pt x="3315439" y="5347911"/>
                  <a:pt x="3321950" y="5353343"/>
                  <a:pt x="3329243" y="5357882"/>
                </a:cubicBezTo>
                <a:cubicBezTo>
                  <a:pt x="3336536" y="5362422"/>
                  <a:pt x="3344051" y="5366477"/>
                  <a:pt x="3351791" y="5370049"/>
                </a:cubicBezTo>
                <a:cubicBezTo>
                  <a:pt x="3359530" y="5373621"/>
                  <a:pt x="3367045" y="5377006"/>
                  <a:pt x="3374338" y="5380206"/>
                </a:cubicBezTo>
                <a:cubicBezTo>
                  <a:pt x="3381631" y="5383406"/>
                  <a:pt x="3388142" y="5386829"/>
                  <a:pt x="3393872" y="5390475"/>
                </a:cubicBezTo>
                <a:cubicBezTo>
                  <a:pt x="3399602" y="5394122"/>
                  <a:pt x="3404252" y="5398289"/>
                  <a:pt x="3407824" y="5402977"/>
                </a:cubicBezTo>
                <a:cubicBezTo>
                  <a:pt x="3411396" y="5407665"/>
                  <a:pt x="3413182" y="5413284"/>
                  <a:pt x="3413182" y="5419832"/>
                </a:cubicBezTo>
                <a:cubicBezTo>
                  <a:pt x="3413182" y="5425487"/>
                  <a:pt x="3412140" y="5430622"/>
                  <a:pt x="3410057" y="5435235"/>
                </a:cubicBezTo>
                <a:cubicBezTo>
                  <a:pt x="3407973" y="5439849"/>
                  <a:pt x="3404959" y="5443719"/>
                  <a:pt x="3401015" y="5446844"/>
                </a:cubicBezTo>
                <a:cubicBezTo>
                  <a:pt x="3397071" y="5449970"/>
                  <a:pt x="3392271" y="5452388"/>
                  <a:pt x="3386616" y="5454099"/>
                </a:cubicBezTo>
                <a:cubicBezTo>
                  <a:pt x="3380960" y="5455811"/>
                  <a:pt x="3374561" y="5456667"/>
                  <a:pt x="3367417" y="5456667"/>
                </a:cubicBezTo>
                <a:cubicBezTo>
                  <a:pt x="3356553" y="5456667"/>
                  <a:pt x="3346991" y="5455439"/>
                  <a:pt x="3338731" y="5452983"/>
                </a:cubicBezTo>
                <a:cubicBezTo>
                  <a:pt x="3330471" y="5450528"/>
                  <a:pt x="3323364" y="5447812"/>
                  <a:pt x="3317411" y="5444835"/>
                </a:cubicBezTo>
                <a:cubicBezTo>
                  <a:pt x="3311458" y="5441859"/>
                  <a:pt x="3306584" y="5439142"/>
                  <a:pt x="3302788" y="5436687"/>
                </a:cubicBezTo>
                <a:cubicBezTo>
                  <a:pt x="3298994" y="5434231"/>
                  <a:pt x="3296054" y="5433003"/>
                  <a:pt x="3293971" y="5433003"/>
                </a:cubicBezTo>
                <a:cubicBezTo>
                  <a:pt x="3292483" y="5433003"/>
                  <a:pt x="3291180" y="5433413"/>
                  <a:pt x="3290064" y="5434231"/>
                </a:cubicBezTo>
                <a:cubicBezTo>
                  <a:pt x="3288948" y="5435050"/>
                  <a:pt x="3288055" y="5436426"/>
                  <a:pt x="3287385" y="5438361"/>
                </a:cubicBezTo>
                <a:cubicBezTo>
                  <a:pt x="3286715" y="5440296"/>
                  <a:pt x="3286232" y="5442825"/>
                  <a:pt x="3285934" y="5445951"/>
                </a:cubicBezTo>
                <a:cubicBezTo>
                  <a:pt x="3285636" y="5449077"/>
                  <a:pt x="3285487" y="5452946"/>
                  <a:pt x="3285487" y="5457560"/>
                </a:cubicBezTo>
                <a:cubicBezTo>
                  <a:pt x="3285487" y="5464406"/>
                  <a:pt x="3285897" y="5469652"/>
                  <a:pt x="3286715" y="5473299"/>
                </a:cubicBezTo>
                <a:cubicBezTo>
                  <a:pt x="3287534" y="5476945"/>
                  <a:pt x="3288911" y="5479735"/>
                  <a:pt x="3290845" y="5481670"/>
                </a:cubicBezTo>
                <a:cubicBezTo>
                  <a:pt x="3292780" y="5483605"/>
                  <a:pt x="3295942" y="5485837"/>
                  <a:pt x="3300333" y="5488367"/>
                </a:cubicBezTo>
                <a:cubicBezTo>
                  <a:pt x="3304723" y="5490897"/>
                  <a:pt x="3310193" y="5493316"/>
                  <a:pt x="3316741" y="5495623"/>
                </a:cubicBezTo>
                <a:cubicBezTo>
                  <a:pt x="3323290" y="5497930"/>
                  <a:pt x="3330843" y="5499902"/>
                  <a:pt x="3339401" y="5501539"/>
                </a:cubicBezTo>
                <a:cubicBezTo>
                  <a:pt x="3347958" y="5503176"/>
                  <a:pt x="3357223" y="5503994"/>
                  <a:pt x="3367194" y="5503994"/>
                </a:cubicBezTo>
                <a:cubicBezTo>
                  <a:pt x="3381928" y="5503994"/>
                  <a:pt x="3395769" y="5502060"/>
                  <a:pt x="3408717" y="5498190"/>
                </a:cubicBezTo>
                <a:cubicBezTo>
                  <a:pt x="3421665" y="5494320"/>
                  <a:pt x="3432976" y="5488553"/>
                  <a:pt x="3442650" y="5480889"/>
                </a:cubicBezTo>
                <a:cubicBezTo>
                  <a:pt x="3452324" y="5473224"/>
                  <a:pt x="3459989" y="5463662"/>
                  <a:pt x="3465644" y="5452202"/>
                </a:cubicBezTo>
                <a:cubicBezTo>
                  <a:pt x="3471299" y="5440742"/>
                  <a:pt x="3474127" y="5427422"/>
                  <a:pt x="3474127" y="5412242"/>
                </a:cubicBezTo>
                <a:cubicBezTo>
                  <a:pt x="3474127" y="5400633"/>
                  <a:pt x="3472341" y="5390550"/>
                  <a:pt x="3468769" y="5381992"/>
                </a:cubicBezTo>
                <a:cubicBezTo>
                  <a:pt x="3465198" y="5373435"/>
                  <a:pt x="3460509" y="5365993"/>
                  <a:pt x="3454705" y="5359668"/>
                </a:cubicBezTo>
                <a:cubicBezTo>
                  <a:pt x="3448900" y="5353343"/>
                  <a:pt x="3442278" y="5347911"/>
                  <a:pt x="3434836" y="5343372"/>
                </a:cubicBezTo>
                <a:cubicBezTo>
                  <a:pt x="3427395" y="5338832"/>
                  <a:pt x="3419805" y="5334777"/>
                  <a:pt x="3412066" y="5331205"/>
                </a:cubicBezTo>
                <a:cubicBezTo>
                  <a:pt x="3404327" y="5327632"/>
                  <a:pt x="3396736" y="5324247"/>
                  <a:pt x="3389295" y="5321047"/>
                </a:cubicBezTo>
                <a:cubicBezTo>
                  <a:pt x="3381854" y="5317847"/>
                  <a:pt x="3375194" y="5314425"/>
                  <a:pt x="3369315" y="5310778"/>
                </a:cubicBezTo>
                <a:cubicBezTo>
                  <a:pt x="3363436" y="5307131"/>
                  <a:pt x="3358748" y="5302965"/>
                  <a:pt x="3355250" y="5298277"/>
                </a:cubicBezTo>
                <a:cubicBezTo>
                  <a:pt x="3351753" y="5293588"/>
                  <a:pt x="3350005" y="5288045"/>
                  <a:pt x="3350005" y="5281645"/>
                </a:cubicBezTo>
                <a:cubicBezTo>
                  <a:pt x="3350005" y="5277329"/>
                  <a:pt x="3350786" y="5273236"/>
                  <a:pt x="3352349" y="5269366"/>
                </a:cubicBezTo>
                <a:cubicBezTo>
                  <a:pt x="3353911" y="5265497"/>
                  <a:pt x="3356292" y="5262186"/>
                  <a:pt x="3359492" y="5259433"/>
                </a:cubicBezTo>
                <a:cubicBezTo>
                  <a:pt x="3362692" y="5256679"/>
                  <a:pt x="3366673" y="5254521"/>
                  <a:pt x="3371435" y="5252958"/>
                </a:cubicBezTo>
                <a:cubicBezTo>
                  <a:pt x="3376198" y="5251396"/>
                  <a:pt x="3381779" y="5250614"/>
                  <a:pt x="3388179" y="5250614"/>
                </a:cubicBezTo>
                <a:cubicBezTo>
                  <a:pt x="3396365" y="5250614"/>
                  <a:pt x="3403880" y="5251619"/>
                  <a:pt x="3410726" y="5253628"/>
                </a:cubicBezTo>
                <a:cubicBezTo>
                  <a:pt x="3417573" y="5255637"/>
                  <a:pt x="3423600" y="5257870"/>
                  <a:pt x="3428809" y="5260325"/>
                </a:cubicBezTo>
                <a:cubicBezTo>
                  <a:pt x="3434018" y="5262781"/>
                  <a:pt x="3438408" y="5265050"/>
                  <a:pt x="3441980" y="5267134"/>
                </a:cubicBezTo>
                <a:cubicBezTo>
                  <a:pt x="3445552" y="5269218"/>
                  <a:pt x="3448157" y="5270260"/>
                  <a:pt x="3449794" y="5270260"/>
                </a:cubicBezTo>
                <a:cubicBezTo>
                  <a:pt x="3451431" y="5270260"/>
                  <a:pt x="3452733" y="5269813"/>
                  <a:pt x="3453701" y="5268920"/>
                </a:cubicBezTo>
                <a:cubicBezTo>
                  <a:pt x="3454668" y="5268027"/>
                  <a:pt x="3455412" y="5266613"/>
                  <a:pt x="3455933" y="5264679"/>
                </a:cubicBezTo>
                <a:cubicBezTo>
                  <a:pt x="3456454" y="5262744"/>
                  <a:pt x="3456826" y="5260288"/>
                  <a:pt x="3457049" y="5257312"/>
                </a:cubicBezTo>
                <a:cubicBezTo>
                  <a:pt x="3457272" y="5254335"/>
                  <a:pt x="3457384" y="5250689"/>
                  <a:pt x="3457384" y="5246373"/>
                </a:cubicBezTo>
                <a:cubicBezTo>
                  <a:pt x="3457384" y="5242503"/>
                  <a:pt x="3457309" y="5239266"/>
                  <a:pt x="3457160" y="5236662"/>
                </a:cubicBezTo>
                <a:cubicBezTo>
                  <a:pt x="3457012" y="5234057"/>
                  <a:pt x="3456752" y="5231899"/>
                  <a:pt x="3456379" y="5230188"/>
                </a:cubicBezTo>
                <a:cubicBezTo>
                  <a:pt x="3456007" y="5228476"/>
                  <a:pt x="3455561" y="5227100"/>
                  <a:pt x="3455040" y="5226058"/>
                </a:cubicBezTo>
                <a:cubicBezTo>
                  <a:pt x="3454519" y="5225016"/>
                  <a:pt x="3453515" y="5223751"/>
                  <a:pt x="3452026" y="5222263"/>
                </a:cubicBezTo>
                <a:cubicBezTo>
                  <a:pt x="3450538" y="5220774"/>
                  <a:pt x="3447487" y="5218914"/>
                  <a:pt x="3442873" y="5216682"/>
                </a:cubicBezTo>
                <a:cubicBezTo>
                  <a:pt x="3438260" y="5214449"/>
                  <a:pt x="3432976" y="5212440"/>
                  <a:pt x="3427023" y="5210654"/>
                </a:cubicBezTo>
                <a:cubicBezTo>
                  <a:pt x="3421070" y="5208868"/>
                  <a:pt x="3414670" y="5207454"/>
                  <a:pt x="3407824" y="5206412"/>
                </a:cubicBezTo>
                <a:cubicBezTo>
                  <a:pt x="3400978" y="5205370"/>
                  <a:pt x="3394132" y="5204849"/>
                  <a:pt x="3387286" y="5204849"/>
                </a:cubicBezTo>
                <a:close/>
                <a:moveTo>
                  <a:pt x="3113549" y="1550782"/>
                </a:moveTo>
                <a:cubicBezTo>
                  <a:pt x="3066584" y="1550782"/>
                  <a:pt x="3027091" y="1564658"/>
                  <a:pt x="2995070" y="1592410"/>
                </a:cubicBezTo>
                <a:cubicBezTo>
                  <a:pt x="2963049" y="1620161"/>
                  <a:pt x="2947038" y="1665347"/>
                  <a:pt x="2947038" y="1727966"/>
                </a:cubicBezTo>
                <a:lnTo>
                  <a:pt x="2947038" y="4232032"/>
                </a:lnTo>
                <a:cubicBezTo>
                  <a:pt x="2947038" y="4247687"/>
                  <a:pt x="2951663" y="4261207"/>
                  <a:pt x="2960914" y="4272593"/>
                </a:cubicBezTo>
                <a:cubicBezTo>
                  <a:pt x="2970164" y="4283978"/>
                  <a:pt x="2985464" y="4293584"/>
                  <a:pt x="3006811" y="4301412"/>
                </a:cubicBezTo>
                <a:cubicBezTo>
                  <a:pt x="3028159" y="4309239"/>
                  <a:pt x="3056978" y="4315288"/>
                  <a:pt x="3093269" y="4319557"/>
                </a:cubicBezTo>
                <a:cubicBezTo>
                  <a:pt x="3129560" y="4323827"/>
                  <a:pt x="3174745" y="4325962"/>
                  <a:pt x="3228825" y="4325962"/>
                </a:cubicBezTo>
                <a:cubicBezTo>
                  <a:pt x="3284329" y="4325962"/>
                  <a:pt x="3329871" y="4323827"/>
                  <a:pt x="3365450" y="4319557"/>
                </a:cubicBezTo>
                <a:cubicBezTo>
                  <a:pt x="3401029" y="4315288"/>
                  <a:pt x="3429848" y="4309239"/>
                  <a:pt x="3451907" y="4301412"/>
                </a:cubicBezTo>
                <a:cubicBezTo>
                  <a:pt x="3473966" y="4293584"/>
                  <a:pt x="3489265" y="4283978"/>
                  <a:pt x="3497804" y="4272593"/>
                </a:cubicBezTo>
                <a:cubicBezTo>
                  <a:pt x="3506344" y="4261207"/>
                  <a:pt x="3510613" y="4247687"/>
                  <a:pt x="3510613" y="4232032"/>
                </a:cubicBezTo>
                <a:lnTo>
                  <a:pt x="3510613" y="3203081"/>
                </a:lnTo>
                <a:lnTo>
                  <a:pt x="4358110" y="3203081"/>
                </a:lnTo>
                <a:cubicBezTo>
                  <a:pt x="4370919" y="3203081"/>
                  <a:pt x="4382304" y="3199168"/>
                  <a:pt x="4392266" y="3191340"/>
                </a:cubicBezTo>
                <a:cubicBezTo>
                  <a:pt x="4402229" y="3183512"/>
                  <a:pt x="4411124" y="3170348"/>
                  <a:pt x="4418950" y="3151847"/>
                </a:cubicBezTo>
                <a:cubicBezTo>
                  <a:pt x="4426778" y="3133345"/>
                  <a:pt x="4432470" y="3109863"/>
                  <a:pt x="4436028" y="3081400"/>
                </a:cubicBezTo>
                <a:cubicBezTo>
                  <a:pt x="4439588" y="3052937"/>
                  <a:pt x="4441365" y="3017357"/>
                  <a:pt x="4441365" y="2974662"/>
                </a:cubicBezTo>
                <a:cubicBezTo>
                  <a:pt x="4441365" y="2931967"/>
                  <a:pt x="4439588" y="2896388"/>
                  <a:pt x="4436028" y="2867925"/>
                </a:cubicBezTo>
                <a:cubicBezTo>
                  <a:pt x="4432470" y="2839461"/>
                  <a:pt x="4426778" y="2816690"/>
                  <a:pt x="4418950" y="2799612"/>
                </a:cubicBezTo>
                <a:cubicBezTo>
                  <a:pt x="4411124" y="2782534"/>
                  <a:pt x="4402229" y="2770438"/>
                  <a:pt x="4392266" y="2763322"/>
                </a:cubicBezTo>
                <a:cubicBezTo>
                  <a:pt x="4382304" y="2756206"/>
                  <a:pt x="4370919" y="2752648"/>
                  <a:pt x="4358110" y="2752648"/>
                </a:cubicBezTo>
                <a:lnTo>
                  <a:pt x="3510613" y="2752648"/>
                </a:lnTo>
                <a:lnTo>
                  <a:pt x="3510613" y="2009754"/>
                </a:lnTo>
                <a:lnTo>
                  <a:pt x="4413615" y="2009754"/>
                </a:lnTo>
                <a:cubicBezTo>
                  <a:pt x="4426422" y="2009754"/>
                  <a:pt x="4437807" y="2005484"/>
                  <a:pt x="4447770" y="1996945"/>
                </a:cubicBezTo>
                <a:cubicBezTo>
                  <a:pt x="4457731" y="1988406"/>
                  <a:pt x="4466626" y="1975598"/>
                  <a:pt x="4474455" y="1958520"/>
                </a:cubicBezTo>
                <a:cubicBezTo>
                  <a:pt x="4482281" y="1941442"/>
                  <a:pt x="4487975" y="1918315"/>
                  <a:pt x="4491532" y="1889140"/>
                </a:cubicBezTo>
                <a:cubicBezTo>
                  <a:pt x="4495090" y="1859965"/>
                  <a:pt x="4496870" y="1824030"/>
                  <a:pt x="4496870" y="1781335"/>
                </a:cubicBezTo>
                <a:cubicBezTo>
                  <a:pt x="4496870" y="1738640"/>
                  <a:pt x="4495090" y="1702349"/>
                  <a:pt x="4491532" y="1672463"/>
                </a:cubicBezTo>
                <a:cubicBezTo>
                  <a:pt x="4487975" y="1642576"/>
                  <a:pt x="4482281" y="1618738"/>
                  <a:pt x="4474455" y="1600948"/>
                </a:cubicBezTo>
                <a:cubicBezTo>
                  <a:pt x="4466626" y="1583159"/>
                  <a:pt x="4457731" y="1570350"/>
                  <a:pt x="4447770" y="1562523"/>
                </a:cubicBezTo>
                <a:cubicBezTo>
                  <a:pt x="4437807" y="1554696"/>
                  <a:pt x="4426422" y="1550782"/>
                  <a:pt x="4413615" y="1550782"/>
                </a:cubicBezTo>
                <a:close/>
                <a:moveTo>
                  <a:pt x="7983074" y="1501682"/>
                </a:moveTo>
                <a:cubicBezTo>
                  <a:pt x="7856412" y="1501682"/>
                  <a:pt x="7736510" y="1518049"/>
                  <a:pt x="7623368" y="1550782"/>
                </a:cubicBezTo>
                <a:cubicBezTo>
                  <a:pt x="7510226" y="1583515"/>
                  <a:pt x="7412028" y="1632970"/>
                  <a:pt x="7328772" y="1699147"/>
                </a:cubicBezTo>
                <a:cubicBezTo>
                  <a:pt x="7245517" y="1765325"/>
                  <a:pt x="7179339" y="1848580"/>
                  <a:pt x="7130240" y="1948913"/>
                </a:cubicBezTo>
                <a:cubicBezTo>
                  <a:pt x="7081141" y="2049247"/>
                  <a:pt x="7056591" y="2165591"/>
                  <a:pt x="7056591" y="2297946"/>
                </a:cubicBezTo>
                <a:cubicBezTo>
                  <a:pt x="7056591" y="2413222"/>
                  <a:pt x="7073669" y="2512133"/>
                  <a:pt x="7107825" y="2594676"/>
                </a:cubicBezTo>
                <a:cubicBezTo>
                  <a:pt x="7141981" y="2677220"/>
                  <a:pt x="7186456" y="2748734"/>
                  <a:pt x="7241247" y="2809219"/>
                </a:cubicBezTo>
                <a:cubicBezTo>
                  <a:pt x="7296040" y="2869703"/>
                  <a:pt x="7358303" y="2921649"/>
                  <a:pt x="7428038" y="2965056"/>
                </a:cubicBezTo>
                <a:cubicBezTo>
                  <a:pt x="7497773" y="3008463"/>
                  <a:pt x="7569643" y="3047244"/>
                  <a:pt x="7643648" y="3081400"/>
                </a:cubicBezTo>
                <a:cubicBezTo>
                  <a:pt x="7717653" y="3115556"/>
                  <a:pt x="7789523" y="3147933"/>
                  <a:pt x="7859258" y="3178531"/>
                </a:cubicBezTo>
                <a:cubicBezTo>
                  <a:pt x="7928994" y="3209129"/>
                  <a:pt x="7991257" y="3241862"/>
                  <a:pt x="8046049" y="3276730"/>
                </a:cubicBezTo>
                <a:cubicBezTo>
                  <a:pt x="8100841" y="3311597"/>
                  <a:pt x="8145315" y="3351446"/>
                  <a:pt x="8179471" y="3396276"/>
                </a:cubicBezTo>
                <a:cubicBezTo>
                  <a:pt x="8213627" y="3441106"/>
                  <a:pt x="8230705" y="3494831"/>
                  <a:pt x="8230705" y="3557450"/>
                </a:cubicBezTo>
                <a:cubicBezTo>
                  <a:pt x="8230705" y="3611530"/>
                  <a:pt x="8220743" y="3660630"/>
                  <a:pt x="8200819" y="3704748"/>
                </a:cubicBezTo>
                <a:cubicBezTo>
                  <a:pt x="8180895" y="3748866"/>
                  <a:pt x="8152075" y="3785869"/>
                  <a:pt x="8114361" y="3815755"/>
                </a:cubicBezTo>
                <a:cubicBezTo>
                  <a:pt x="8076647" y="3845642"/>
                  <a:pt x="8030750" y="3868768"/>
                  <a:pt x="7976670" y="3885135"/>
                </a:cubicBezTo>
                <a:cubicBezTo>
                  <a:pt x="7922589" y="3901501"/>
                  <a:pt x="7861393" y="3909684"/>
                  <a:pt x="7793081" y="3909684"/>
                </a:cubicBezTo>
                <a:cubicBezTo>
                  <a:pt x="7689190" y="3909684"/>
                  <a:pt x="7597751" y="3897943"/>
                  <a:pt x="7518765" y="3874461"/>
                </a:cubicBezTo>
                <a:cubicBezTo>
                  <a:pt x="7439779" y="3850979"/>
                  <a:pt x="7371823" y="3825006"/>
                  <a:pt x="7314896" y="3796542"/>
                </a:cubicBezTo>
                <a:cubicBezTo>
                  <a:pt x="7257970" y="3768079"/>
                  <a:pt x="7211361" y="3742106"/>
                  <a:pt x="7175070" y="3718624"/>
                </a:cubicBezTo>
                <a:cubicBezTo>
                  <a:pt x="7138779" y="3695142"/>
                  <a:pt x="7110672" y="3683401"/>
                  <a:pt x="7090747" y="3683401"/>
                </a:cubicBezTo>
                <a:cubicBezTo>
                  <a:pt x="7076516" y="3683401"/>
                  <a:pt x="7064063" y="3687314"/>
                  <a:pt x="7053389" y="3695142"/>
                </a:cubicBezTo>
                <a:cubicBezTo>
                  <a:pt x="7042715" y="3702969"/>
                  <a:pt x="7034176" y="3716134"/>
                  <a:pt x="7027772" y="3734635"/>
                </a:cubicBezTo>
                <a:cubicBezTo>
                  <a:pt x="7021368" y="3753136"/>
                  <a:pt x="7016743" y="3777330"/>
                  <a:pt x="7013896" y="3807216"/>
                </a:cubicBezTo>
                <a:cubicBezTo>
                  <a:pt x="7011050" y="3837103"/>
                  <a:pt x="7009627" y="3874105"/>
                  <a:pt x="7009627" y="3918223"/>
                </a:cubicBezTo>
                <a:cubicBezTo>
                  <a:pt x="7009627" y="3983689"/>
                  <a:pt x="7013540" y="4033856"/>
                  <a:pt x="7021368" y="4068723"/>
                </a:cubicBezTo>
                <a:cubicBezTo>
                  <a:pt x="7029195" y="4103591"/>
                  <a:pt x="7042360" y="4130276"/>
                  <a:pt x="7060861" y="4148776"/>
                </a:cubicBezTo>
                <a:cubicBezTo>
                  <a:pt x="7079362" y="4167278"/>
                  <a:pt x="7109604" y="4188625"/>
                  <a:pt x="7151588" y="4212819"/>
                </a:cubicBezTo>
                <a:cubicBezTo>
                  <a:pt x="7193571" y="4237013"/>
                  <a:pt x="7245873" y="4260140"/>
                  <a:pt x="7308492" y="4282199"/>
                </a:cubicBezTo>
                <a:cubicBezTo>
                  <a:pt x="7371112" y="4304258"/>
                  <a:pt x="7443337" y="4323115"/>
                  <a:pt x="7525169" y="4338770"/>
                </a:cubicBezTo>
                <a:cubicBezTo>
                  <a:pt x="7607002" y="4354425"/>
                  <a:pt x="7695594" y="4362252"/>
                  <a:pt x="7790946" y="4362252"/>
                </a:cubicBezTo>
                <a:cubicBezTo>
                  <a:pt x="7931840" y="4362252"/>
                  <a:pt x="8064195" y="4343751"/>
                  <a:pt x="8188010" y="4306748"/>
                </a:cubicBezTo>
                <a:cubicBezTo>
                  <a:pt x="8311826" y="4269746"/>
                  <a:pt x="8419987" y="4214598"/>
                  <a:pt x="8512492" y="4141305"/>
                </a:cubicBezTo>
                <a:cubicBezTo>
                  <a:pt x="8604998" y="4068012"/>
                  <a:pt x="8678292" y="3976574"/>
                  <a:pt x="8732372" y="3866989"/>
                </a:cubicBezTo>
                <a:cubicBezTo>
                  <a:pt x="8786452" y="3757405"/>
                  <a:pt x="8813493" y="3630032"/>
                  <a:pt x="8813493" y="3484868"/>
                </a:cubicBezTo>
                <a:cubicBezTo>
                  <a:pt x="8813493" y="3373861"/>
                  <a:pt x="8796415" y="3277442"/>
                  <a:pt x="8762259" y="3195609"/>
                </a:cubicBezTo>
                <a:cubicBezTo>
                  <a:pt x="8728102" y="3113777"/>
                  <a:pt x="8683273" y="3042619"/>
                  <a:pt x="8627770" y="2982134"/>
                </a:cubicBezTo>
                <a:cubicBezTo>
                  <a:pt x="8572266" y="2921649"/>
                  <a:pt x="8508934" y="2869703"/>
                  <a:pt x="8437776" y="2826297"/>
                </a:cubicBezTo>
                <a:cubicBezTo>
                  <a:pt x="8366618" y="2782890"/>
                  <a:pt x="8294036" y="2744109"/>
                  <a:pt x="8220032" y="2709953"/>
                </a:cubicBezTo>
                <a:cubicBezTo>
                  <a:pt x="8146027" y="2675797"/>
                  <a:pt x="8073445" y="2643420"/>
                  <a:pt x="8002287" y="2612822"/>
                </a:cubicBezTo>
                <a:cubicBezTo>
                  <a:pt x="7931128" y="2582223"/>
                  <a:pt x="7867442" y="2549491"/>
                  <a:pt x="7811226" y="2514623"/>
                </a:cubicBezTo>
                <a:cubicBezTo>
                  <a:pt x="7755011" y="2479756"/>
                  <a:pt x="7710181" y="2439907"/>
                  <a:pt x="7676737" y="2395077"/>
                </a:cubicBezTo>
                <a:cubicBezTo>
                  <a:pt x="7643292" y="2350247"/>
                  <a:pt x="7626570" y="2297234"/>
                  <a:pt x="7626570" y="2236038"/>
                </a:cubicBezTo>
                <a:cubicBezTo>
                  <a:pt x="7626570" y="2194766"/>
                  <a:pt x="7634042" y="2155629"/>
                  <a:pt x="7648985" y="2118626"/>
                </a:cubicBezTo>
                <a:cubicBezTo>
                  <a:pt x="7663928" y="2081624"/>
                  <a:pt x="7686699" y="2049958"/>
                  <a:pt x="7717297" y="2023630"/>
                </a:cubicBezTo>
                <a:cubicBezTo>
                  <a:pt x="7747895" y="1997301"/>
                  <a:pt x="7785965" y="1976665"/>
                  <a:pt x="7831507" y="1961722"/>
                </a:cubicBezTo>
                <a:cubicBezTo>
                  <a:pt x="7877048" y="1946779"/>
                  <a:pt x="7930417" y="1939307"/>
                  <a:pt x="7991613" y="1939307"/>
                </a:cubicBezTo>
                <a:cubicBezTo>
                  <a:pt x="8069887" y="1939307"/>
                  <a:pt x="8141757" y="1948913"/>
                  <a:pt x="8207223" y="1968126"/>
                </a:cubicBezTo>
                <a:cubicBezTo>
                  <a:pt x="8272689" y="1987339"/>
                  <a:pt x="8330327" y="2008686"/>
                  <a:pt x="8380138" y="2032169"/>
                </a:cubicBezTo>
                <a:cubicBezTo>
                  <a:pt x="8429949" y="2055651"/>
                  <a:pt x="8471932" y="2077354"/>
                  <a:pt x="8506088" y="2097279"/>
                </a:cubicBezTo>
                <a:cubicBezTo>
                  <a:pt x="8540244" y="2117203"/>
                  <a:pt x="8565150" y="2127165"/>
                  <a:pt x="8580804" y="2127165"/>
                </a:cubicBezTo>
                <a:cubicBezTo>
                  <a:pt x="8596460" y="2127165"/>
                  <a:pt x="8608912" y="2122896"/>
                  <a:pt x="8618163" y="2114357"/>
                </a:cubicBezTo>
                <a:cubicBezTo>
                  <a:pt x="8627414" y="2105818"/>
                  <a:pt x="8634530" y="2092297"/>
                  <a:pt x="8639510" y="2073797"/>
                </a:cubicBezTo>
                <a:cubicBezTo>
                  <a:pt x="8644492" y="2055295"/>
                  <a:pt x="8648050" y="2031813"/>
                  <a:pt x="8650184" y="2003349"/>
                </a:cubicBezTo>
                <a:cubicBezTo>
                  <a:pt x="8652319" y="1974886"/>
                  <a:pt x="8653386" y="1940019"/>
                  <a:pt x="8653386" y="1898747"/>
                </a:cubicBezTo>
                <a:cubicBezTo>
                  <a:pt x="8653386" y="1861744"/>
                  <a:pt x="8652675" y="1830790"/>
                  <a:pt x="8651252" y="1805885"/>
                </a:cubicBezTo>
                <a:cubicBezTo>
                  <a:pt x="8649828" y="1780979"/>
                  <a:pt x="8647338" y="1760343"/>
                  <a:pt x="8643780" y="1743977"/>
                </a:cubicBezTo>
                <a:cubicBezTo>
                  <a:pt x="8640222" y="1727611"/>
                  <a:pt x="8635952" y="1714446"/>
                  <a:pt x="8630972" y="1704484"/>
                </a:cubicBezTo>
                <a:cubicBezTo>
                  <a:pt x="8625990" y="1694522"/>
                  <a:pt x="8616384" y="1682425"/>
                  <a:pt x="8602152" y="1668193"/>
                </a:cubicBezTo>
                <a:cubicBezTo>
                  <a:pt x="8587920" y="1653962"/>
                  <a:pt x="8558746" y="1636172"/>
                  <a:pt x="8514628" y="1614824"/>
                </a:cubicBezTo>
                <a:cubicBezTo>
                  <a:pt x="8470509" y="1593477"/>
                  <a:pt x="8419987" y="1574264"/>
                  <a:pt x="8363060" y="1557186"/>
                </a:cubicBezTo>
                <a:cubicBezTo>
                  <a:pt x="8306133" y="1540108"/>
                  <a:pt x="8244937" y="1526588"/>
                  <a:pt x="8179471" y="1516626"/>
                </a:cubicBezTo>
                <a:cubicBezTo>
                  <a:pt x="8114006" y="1506664"/>
                  <a:pt x="8048540" y="1501682"/>
                  <a:pt x="7983074" y="1501682"/>
                </a:cubicBezTo>
                <a:close/>
                <a:moveTo>
                  <a:pt x="5727459" y="1501682"/>
                </a:moveTo>
                <a:cubicBezTo>
                  <a:pt x="5624991" y="1501682"/>
                  <a:pt x="5529994" y="1510577"/>
                  <a:pt x="5442469" y="1528367"/>
                </a:cubicBezTo>
                <a:cubicBezTo>
                  <a:pt x="5354944" y="1546156"/>
                  <a:pt x="5277739" y="1567860"/>
                  <a:pt x="5210848" y="1593477"/>
                </a:cubicBezTo>
                <a:cubicBezTo>
                  <a:pt x="5143960" y="1619094"/>
                  <a:pt x="5088456" y="1645423"/>
                  <a:pt x="5044337" y="1672463"/>
                </a:cubicBezTo>
                <a:cubicBezTo>
                  <a:pt x="5000220" y="1699503"/>
                  <a:pt x="4971046" y="1719783"/>
                  <a:pt x="4956813" y="1733303"/>
                </a:cubicBezTo>
                <a:cubicBezTo>
                  <a:pt x="4942581" y="1746823"/>
                  <a:pt x="4932263" y="1759276"/>
                  <a:pt x="4925860" y="1770661"/>
                </a:cubicBezTo>
                <a:cubicBezTo>
                  <a:pt x="4919454" y="1782047"/>
                  <a:pt x="4914117" y="1795567"/>
                  <a:pt x="4909848" y="1811222"/>
                </a:cubicBezTo>
                <a:cubicBezTo>
                  <a:pt x="4905580" y="1826877"/>
                  <a:pt x="4902733" y="1846445"/>
                  <a:pt x="4901311" y="1869927"/>
                </a:cubicBezTo>
                <a:cubicBezTo>
                  <a:pt x="4899886" y="1893410"/>
                  <a:pt x="4899174" y="1922940"/>
                  <a:pt x="4899174" y="1958520"/>
                </a:cubicBezTo>
                <a:cubicBezTo>
                  <a:pt x="4899174" y="2001215"/>
                  <a:pt x="4900598" y="2036083"/>
                  <a:pt x="4903445" y="2063123"/>
                </a:cubicBezTo>
                <a:cubicBezTo>
                  <a:pt x="4906292" y="2090163"/>
                  <a:pt x="4910559" y="2110799"/>
                  <a:pt x="4916253" y="2125030"/>
                </a:cubicBezTo>
                <a:cubicBezTo>
                  <a:pt x="4921946" y="2139262"/>
                  <a:pt x="4929061" y="2148869"/>
                  <a:pt x="4937601" y="2153850"/>
                </a:cubicBezTo>
                <a:cubicBezTo>
                  <a:pt x="4946139" y="2158831"/>
                  <a:pt x="4956102" y="2161321"/>
                  <a:pt x="4967487" y="2161321"/>
                </a:cubicBezTo>
                <a:cubicBezTo>
                  <a:pt x="4984566" y="2161321"/>
                  <a:pt x="5011249" y="2149936"/>
                  <a:pt x="5047539" y="2127165"/>
                </a:cubicBezTo>
                <a:cubicBezTo>
                  <a:pt x="5083830" y="2104395"/>
                  <a:pt x="5127948" y="2079845"/>
                  <a:pt x="5179894" y="2053516"/>
                </a:cubicBezTo>
                <a:cubicBezTo>
                  <a:pt x="5231840" y="2027187"/>
                  <a:pt x="5290546" y="2002994"/>
                  <a:pt x="5356012" y="1980935"/>
                </a:cubicBezTo>
                <a:cubicBezTo>
                  <a:pt x="5421478" y="1958875"/>
                  <a:pt x="5491214" y="1947846"/>
                  <a:pt x="5565218" y="1947846"/>
                </a:cubicBezTo>
                <a:cubicBezTo>
                  <a:pt x="5630684" y="1947846"/>
                  <a:pt x="5687610" y="1956741"/>
                  <a:pt x="5735997" y="1974530"/>
                </a:cubicBezTo>
                <a:cubicBezTo>
                  <a:pt x="5784386" y="1992320"/>
                  <a:pt x="5823879" y="2016514"/>
                  <a:pt x="5854476" y="2047112"/>
                </a:cubicBezTo>
                <a:cubicBezTo>
                  <a:pt x="5885074" y="2077710"/>
                  <a:pt x="5908201" y="2114001"/>
                  <a:pt x="5923856" y="2155985"/>
                </a:cubicBezTo>
                <a:cubicBezTo>
                  <a:pt x="5939511" y="2197968"/>
                  <a:pt x="5947338" y="2242442"/>
                  <a:pt x="5947338" y="2289407"/>
                </a:cubicBezTo>
                <a:cubicBezTo>
                  <a:pt x="5947338" y="2350603"/>
                  <a:pt x="5935953" y="2406462"/>
                  <a:pt x="5913182" y="2456985"/>
                </a:cubicBezTo>
                <a:cubicBezTo>
                  <a:pt x="5890412" y="2507507"/>
                  <a:pt x="5857323" y="2550558"/>
                  <a:pt x="5813917" y="2586137"/>
                </a:cubicBezTo>
                <a:cubicBezTo>
                  <a:pt x="5770509" y="2621716"/>
                  <a:pt x="5716786" y="2649112"/>
                  <a:pt x="5652742" y="2668325"/>
                </a:cubicBezTo>
                <a:cubicBezTo>
                  <a:pt x="5588700" y="2687538"/>
                  <a:pt x="5515406" y="2697144"/>
                  <a:pt x="5432862" y="2697144"/>
                </a:cubicBezTo>
                <a:lnTo>
                  <a:pt x="5191635" y="2697144"/>
                </a:lnTo>
                <a:cubicBezTo>
                  <a:pt x="5174557" y="2697144"/>
                  <a:pt x="5159970" y="2699991"/>
                  <a:pt x="5147873" y="2705683"/>
                </a:cubicBezTo>
                <a:cubicBezTo>
                  <a:pt x="5135777" y="2711376"/>
                  <a:pt x="5125815" y="2721338"/>
                  <a:pt x="5117986" y="2735570"/>
                </a:cubicBezTo>
                <a:cubicBezTo>
                  <a:pt x="5110160" y="2749802"/>
                  <a:pt x="5104467" y="2770082"/>
                  <a:pt x="5100908" y="2796410"/>
                </a:cubicBezTo>
                <a:cubicBezTo>
                  <a:pt x="5097351" y="2822739"/>
                  <a:pt x="5095572" y="2856539"/>
                  <a:pt x="5095572" y="2897811"/>
                </a:cubicBezTo>
                <a:cubicBezTo>
                  <a:pt x="5095572" y="2941929"/>
                  <a:pt x="5097351" y="2977864"/>
                  <a:pt x="5100908" y="3005616"/>
                </a:cubicBezTo>
                <a:cubicBezTo>
                  <a:pt x="5104467" y="3033368"/>
                  <a:pt x="5110515" y="3055071"/>
                  <a:pt x="5119054" y="3070726"/>
                </a:cubicBezTo>
                <a:cubicBezTo>
                  <a:pt x="5127593" y="3086381"/>
                  <a:pt x="5138266" y="3096699"/>
                  <a:pt x="5151076" y="3101680"/>
                </a:cubicBezTo>
                <a:cubicBezTo>
                  <a:pt x="5163884" y="3106661"/>
                  <a:pt x="5179540" y="3109152"/>
                  <a:pt x="5198041" y="3109152"/>
                </a:cubicBezTo>
                <a:lnTo>
                  <a:pt x="5437133" y="3109152"/>
                </a:lnTo>
                <a:cubicBezTo>
                  <a:pt x="5538178" y="3109152"/>
                  <a:pt x="5626059" y="3119114"/>
                  <a:pt x="5700774" y="3139038"/>
                </a:cubicBezTo>
                <a:cubicBezTo>
                  <a:pt x="5775490" y="3158963"/>
                  <a:pt x="5837399" y="3187070"/>
                  <a:pt x="5886499" y="3223361"/>
                </a:cubicBezTo>
                <a:cubicBezTo>
                  <a:pt x="5935598" y="3259652"/>
                  <a:pt x="5972599" y="3303414"/>
                  <a:pt x="5997505" y="3354648"/>
                </a:cubicBezTo>
                <a:cubicBezTo>
                  <a:pt x="6022410" y="3405883"/>
                  <a:pt x="6034864" y="3463521"/>
                  <a:pt x="6034864" y="3527564"/>
                </a:cubicBezTo>
                <a:cubicBezTo>
                  <a:pt x="6034864" y="3585913"/>
                  <a:pt x="6024545" y="3638926"/>
                  <a:pt x="6003909" y="3686603"/>
                </a:cubicBezTo>
                <a:cubicBezTo>
                  <a:pt x="5983273" y="3734279"/>
                  <a:pt x="5951963" y="3774839"/>
                  <a:pt x="5909980" y="3808284"/>
                </a:cubicBezTo>
                <a:cubicBezTo>
                  <a:pt x="5867996" y="3841728"/>
                  <a:pt x="5817118" y="3867701"/>
                  <a:pt x="5757345" y="3886202"/>
                </a:cubicBezTo>
                <a:cubicBezTo>
                  <a:pt x="5697572" y="3904703"/>
                  <a:pt x="5628548" y="3913954"/>
                  <a:pt x="5550274" y="3913954"/>
                </a:cubicBezTo>
                <a:cubicBezTo>
                  <a:pt x="5457768" y="3913954"/>
                  <a:pt x="5375225" y="3904347"/>
                  <a:pt x="5302642" y="3885135"/>
                </a:cubicBezTo>
                <a:cubicBezTo>
                  <a:pt x="5230062" y="3865922"/>
                  <a:pt x="5166730" y="3845286"/>
                  <a:pt x="5112649" y="3823227"/>
                </a:cubicBezTo>
                <a:cubicBezTo>
                  <a:pt x="5058569" y="3801167"/>
                  <a:pt x="5014096" y="3780532"/>
                  <a:pt x="4979228" y="3761319"/>
                </a:cubicBezTo>
                <a:cubicBezTo>
                  <a:pt x="4944361" y="3742106"/>
                  <a:pt x="4919812" y="3732500"/>
                  <a:pt x="4905580" y="3732500"/>
                </a:cubicBezTo>
                <a:cubicBezTo>
                  <a:pt x="4882809" y="3732500"/>
                  <a:pt x="4865730" y="3745664"/>
                  <a:pt x="4854346" y="3771993"/>
                </a:cubicBezTo>
                <a:cubicBezTo>
                  <a:pt x="4842959" y="3798321"/>
                  <a:pt x="4837267" y="3845642"/>
                  <a:pt x="4837267" y="3913954"/>
                </a:cubicBezTo>
                <a:cubicBezTo>
                  <a:pt x="4837267" y="3955226"/>
                  <a:pt x="4838334" y="3990449"/>
                  <a:pt x="4840468" y="4019624"/>
                </a:cubicBezTo>
                <a:cubicBezTo>
                  <a:pt x="4842604" y="4048799"/>
                  <a:pt x="4846162" y="4072993"/>
                  <a:pt x="4851143" y="4092206"/>
                </a:cubicBezTo>
                <a:cubicBezTo>
                  <a:pt x="4856123" y="4111419"/>
                  <a:pt x="4861818" y="4128141"/>
                  <a:pt x="4868220" y="4142372"/>
                </a:cubicBezTo>
                <a:cubicBezTo>
                  <a:pt x="4874625" y="4156604"/>
                  <a:pt x="4884232" y="4169413"/>
                  <a:pt x="4897039" y="4180798"/>
                </a:cubicBezTo>
                <a:cubicBezTo>
                  <a:pt x="4909848" y="4192183"/>
                  <a:pt x="4936889" y="4208550"/>
                  <a:pt x="4978160" y="4229897"/>
                </a:cubicBezTo>
                <a:cubicBezTo>
                  <a:pt x="5019433" y="4251245"/>
                  <a:pt x="5071734" y="4271881"/>
                  <a:pt x="5135065" y="4291805"/>
                </a:cubicBezTo>
                <a:cubicBezTo>
                  <a:pt x="5198395" y="4311730"/>
                  <a:pt x="5271333" y="4328452"/>
                  <a:pt x="5353877" y="4341972"/>
                </a:cubicBezTo>
                <a:cubicBezTo>
                  <a:pt x="5436420" y="4355492"/>
                  <a:pt x="5524657" y="4362252"/>
                  <a:pt x="5618587" y="4362252"/>
                </a:cubicBezTo>
                <a:cubicBezTo>
                  <a:pt x="5773712" y="4362252"/>
                  <a:pt x="5916741" y="4343395"/>
                  <a:pt x="6047671" y="4305681"/>
                </a:cubicBezTo>
                <a:cubicBezTo>
                  <a:pt x="6178603" y="4267967"/>
                  <a:pt x="6291033" y="4212819"/>
                  <a:pt x="6384962" y="4140237"/>
                </a:cubicBezTo>
                <a:cubicBezTo>
                  <a:pt x="6478892" y="4067656"/>
                  <a:pt x="6552185" y="3977996"/>
                  <a:pt x="6604842" y="3871259"/>
                </a:cubicBezTo>
                <a:cubicBezTo>
                  <a:pt x="6657499" y="3764521"/>
                  <a:pt x="6683828" y="3642129"/>
                  <a:pt x="6683828" y="3504081"/>
                </a:cubicBezTo>
                <a:cubicBezTo>
                  <a:pt x="6683828" y="3421537"/>
                  <a:pt x="6669596" y="3344330"/>
                  <a:pt x="6641133" y="3272460"/>
                </a:cubicBezTo>
                <a:cubicBezTo>
                  <a:pt x="6612669" y="3200590"/>
                  <a:pt x="6571753" y="3136192"/>
                  <a:pt x="6518385" y="3079265"/>
                </a:cubicBezTo>
                <a:cubicBezTo>
                  <a:pt x="6465016" y="3022339"/>
                  <a:pt x="6399906" y="2975018"/>
                  <a:pt x="6323055" y="2937304"/>
                </a:cubicBezTo>
                <a:cubicBezTo>
                  <a:pt x="6246203" y="2899590"/>
                  <a:pt x="6159390" y="2875041"/>
                  <a:pt x="6062615" y="2863655"/>
                </a:cubicBezTo>
                <a:lnTo>
                  <a:pt x="6062615" y="2857251"/>
                </a:lnTo>
                <a:cubicBezTo>
                  <a:pt x="6143736" y="2837327"/>
                  <a:pt x="6215250" y="2807440"/>
                  <a:pt x="6277157" y="2767591"/>
                </a:cubicBezTo>
                <a:cubicBezTo>
                  <a:pt x="6339065" y="2727743"/>
                  <a:pt x="6390655" y="2679355"/>
                  <a:pt x="6431927" y="2622428"/>
                </a:cubicBezTo>
                <a:cubicBezTo>
                  <a:pt x="6473199" y="2565501"/>
                  <a:pt x="6504509" y="2500747"/>
                  <a:pt x="6525856" y="2428166"/>
                </a:cubicBezTo>
                <a:cubicBezTo>
                  <a:pt x="6547204" y="2355584"/>
                  <a:pt x="6557877" y="2277310"/>
                  <a:pt x="6557877" y="2193343"/>
                </a:cubicBezTo>
                <a:cubicBezTo>
                  <a:pt x="6557877" y="2085182"/>
                  <a:pt x="6539732" y="1988051"/>
                  <a:pt x="6503441" y="1901949"/>
                </a:cubicBezTo>
                <a:cubicBezTo>
                  <a:pt x="6467150" y="1815847"/>
                  <a:pt x="6413782" y="1743265"/>
                  <a:pt x="6343335" y="1684204"/>
                </a:cubicBezTo>
                <a:cubicBezTo>
                  <a:pt x="6272888" y="1625142"/>
                  <a:pt x="6186075" y="1579957"/>
                  <a:pt x="6082895" y="1548647"/>
                </a:cubicBezTo>
                <a:cubicBezTo>
                  <a:pt x="5979715" y="1517337"/>
                  <a:pt x="5861236" y="1501682"/>
                  <a:pt x="5727459" y="1501682"/>
                </a:cubicBezTo>
                <a:close/>
                <a:moveTo>
                  <a:pt x="0" y="0"/>
                </a:moveTo>
                <a:lnTo>
                  <a:pt x="12610650" y="0"/>
                </a:lnTo>
                <a:lnTo>
                  <a:pt x="12610650" y="15422879"/>
                </a:lnTo>
                <a:lnTo>
                  <a:pt x="0" y="15422879"/>
                </a:lnTo>
                <a:close/>
              </a:path>
            </a:pathLst>
          </a:custGeom>
          <a:solidFill>
            <a:srgbClr val="000000">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452909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3B58D74-FE64-E08C-EE6D-F3BE2E075174}"/>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647B2F10-79EE-3818-748C-67491C28E733}"/>
              </a:ext>
            </a:extLst>
          </p:cNvPr>
          <p:cNvSpPr/>
          <p:nvPr/>
        </p:nvSpPr>
        <p:spPr>
          <a:xfrm>
            <a:off x="-40690800" y="-52501800"/>
            <a:ext cx="138455399" cy="145008600"/>
          </a:xfrm>
          <a:custGeom>
            <a:avLst/>
            <a:gdLst/>
            <a:ahLst/>
            <a:cxnLst/>
            <a:rect l="l" t="t" r="r" b="b"/>
            <a:pathLst>
              <a:path w="12236822" h="6858000">
                <a:moveTo>
                  <a:pt x="8274030" y="4722207"/>
                </a:moveTo>
                <a:lnTo>
                  <a:pt x="8274327" y="4722207"/>
                </a:lnTo>
                <a:lnTo>
                  <a:pt x="8328798" y="4885918"/>
                </a:lnTo>
                <a:lnTo>
                  <a:pt x="8219559" y="4885918"/>
                </a:lnTo>
                <a:close/>
                <a:moveTo>
                  <a:pt x="5664181" y="4722207"/>
                </a:moveTo>
                <a:lnTo>
                  <a:pt x="5664478" y="4722207"/>
                </a:lnTo>
                <a:lnTo>
                  <a:pt x="5718949" y="4885918"/>
                </a:lnTo>
                <a:lnTo>
                  <a:pt x="5609709" y="4885918"/>
                </a:lnTo>
                <a:close/>
                <a:moveTo>
                  <a:pt x="3854430" y="4722207"/>
                </a:moveTo>
                <a:lnTo>
                  <a:pt x="3854728" y="4722207"/>
                </a:lnTo>
                <a:lnTo>
                  <a:pt x="3909199" y="4885918"/>
                </a:lnTo>
                <a:lnTo>
                  <a:pt x="3799959" y="4885918"/>
                </a:lnTo>
                <a:close/>
                <a:moveTo>
                  <a:pt x="6375281" y="4710003"/>
                </a:moveTo>
                <a:lnTo>
                  <a:pt x="6414869" y="4710003"/>
                </a:lnTo>
                <a:cubicBezTo>
                  <a:pt x="6438880" y="4710003"/>
                  <a:pt x="6458277" y="4713228"/>
                  <a:pt x="6473061" y="4719677"/>
                </a:cubicBezTo>
                <a:cubicBezTo>
                  <a:pt x="6487845" y="4726126"/>
                  <a:pt x="6499949" y="4735106"/>
                  <a:pt x="6509375" y="4746615"/>
                </a:cubicBezTo>
                <a:cubicBezTo>
                  <a:pt x="6518801" y="4758124"/>
                  <a:pt x="6525647" y="4771717"/>
                  <a:pt x="6529913" y="4787394"/>
                </a:cubicBezTo>
                <a:cubicBezTo>
                  <a:pt x="6534180" y="4803070"/>
                  <a:pt x="6536313" y="4820037"/>
                  <a:pt x="6536313" y="4838293"/>
                </a:cubicBezTo>
                <a:cubicBezTo>
                  <a:pt x="6536313" y="4860518"/>
                  <a:pt x="6533882" y="4879965"/>
                  <a:pt x="6529020" y="4896634"/>
                </a:cubicBezTo>
                <a:cubicBezTo>
                  <a:pt x="6524159" y="4913302"/>
                  <a:pt x="6516816" y="4927243"/>
                  <a:pt x="6506994" y="4938454"/>
                </a:cubicBezTo>
                <a:cubicBezTo>
                  <a:pt x="6497171" y="4949666"/>
                  <a:pt x="6484918" y="4958050"/>
                  <a:pt x="6470233" y="4963606"/>
                </a:cubicBezTo>
                <a:cubicBezTo>
                  <a:pt x="6455549" y="4969163"/>
                  <a:pt x="6437491" y="4971941"/>
                  <a:pt x="6416060" y="4971941"/>
                </a:cubicBezTo>
                <a:lnTo>
                  <a:pt x="6375281" y="4971941"/>
                </a:lnTo>
                <a:close/>
                <a:moveTo>
                  <a:pt x="7871003" y="4708515"/>
                </a:moveTo>
                <a:lnTo>
                  <a:pt x="7906127" y="4708515"/>
                </a:lnTo>
                <a:cubicBezTo>
                  <a:pt x="7915056" y="4708515"/>
                  <a:pt x="7922051" y="4708813"/>
                  <a:pt x="7927111" y="4709408"/>
                </a:cubicBezTo>
                <a:cubicBezTo>
                  <a:pt x="7932172" y="4710003"/>
                  <a:pt x="7936686" y="4710797"/>
                  <a:pt x="7940655" y="4711789"/>
                </a:cubicBezTo>
                <a:cubicBezTo>
                  <a:pt x="7953752" y="4715361"/>
                  <a:pt x="7963177" y="4721513"/>
                  <a:pt x="7968932" y="4730244"/>
                </a:cubicBezTo>
                <a:cubicBezTo>
                  <a:pt x="7974687" y="4738975"/>
                  <a:pt x="7977564" y="4749691"/>
                  <a:pt x="7977564" y="4762391"/>
                </a:cubicBezTo>
                <a:cubicBezTo>
                  <a:pt x="7977564" y="4770725"/>
                  <a:pt x="7976175" y="4778266"/>
                  <a:pt x="7973397" y="4785013"/>
                </a:cubicBezTo>
                <a:cubicBezTo>
                  <a:pt x="7970619" y="4791760"/>
                  <a:pt x="7966451" y="4797564"/>
                  <a:pt x="7960895" y="4802425"/>
                </a:cubicBezTo>
                <a:cubicBezTo>
                  <a:pt x="7955339" y="4807287"/>
                  <a:pt x="7948394" y="4811058"/>
                  <a:pt x="7940059" y="4813736"/>
                </a:cubicBezTo>
                <a:cubicBezTo>
                  <a:pt x="7931725" y="4816415"/>
                  <a:pt x="7922002" y="4817755"/>
                  <a:pt x="7910889" y="4817755"/>
                </a:cubicBezTo>
                <a:lnTo>
                  <a:pt x="7871003" y="4817755"/>
                </a:lnTo>
                <a:close/>
                <a:moveTo>
                  <a:pt x="4165779" y="4708515"/>
                </a:moveTo>
                <a:lnTo>
                  <a:pt x="4200902" y="4708515"/>
                </a:lnTo>
                <a:cubicBezTo>
                  <a:pt x="4209832" y="4708515"/>
                  <a:pt x="4216827" y="4708813"/>
                  <a:pt x="4221887" y="4709408"/>
                </a:cubicBezTo>
                <a:cubicBezTo>
                  <a:pt x="4226947" y="4710003"/>
                  <a:pt x="4231461" y="4710797"/>
                  <a:pt x="4235431" y="4711789"/>
                </a:cubicBezTo>
                <a:cubicBezTo>
                  <a:pt x="4248527" y="4715361"/>
                  <a:pt x="4257953" y="4721513"/>
                  <a:pt x="4263708" y="4730244"/>
                </a:cubicBezTo>
                <a:cubicBezTo>
                  <a:pt x="4269462" y="4738975"/>
                  <a:pt x="4272339" y="4749691"/>
                  <a:pt x="4272339" y="4762391"/>
                </a:cubicBezTo>
                <a:cubicBezTo>
                  <a:pt x="4272339" y="4770725"/>
                  <a:pt x="4270950" y="4778266"/>
                  <a:pt x="4268172" y="4785013"/>
                </a:cubicBezTo>
                <a:cubicBezTo>
                  <a:pt x="4265394" y="4791760"/>
                  <a:pt x="4261227" y="4797564"/>
                  <a:pt x="4255670" y="4802425"/>
                </a:cubicBezTo>
                <a:cubicBezTo>
                  <a:pt x="4250114" y="4807287"/>
                  <a:pt x="4243170" y="4811058"/>
                  <a:pt x="4234835" y="4813736"/>
                </a:cubicBezTo>
                <a:cubicBezTo>
                  <a:pt x="4226500" y="4816415"/>
                  <a:pt x="4216777" y="4817755"/>
                  <a:pt x="4205664" y="4817755"/>
                </a:cubicBezTo>
                <a:lnTo>
                  <a:pt x="4165779" y="4817755"/>
                </a:lnTo>
                <a:close/>
                <a:moveTo>
                  <a:pt x="7548344" y="4706134"/>
                </a:moveTo>
                <a:cubicBezTo>
                  <a:pt x="7567394" y="4706134"/>
                  <a:pt x="7583269" y="4709358"/>
                  <a:pt x="7595969" y="4715808"/>
                </a:cubicBezTo>
                <a:cubicBezTo>
                  <a:pt x="7608669" y="4722257"/>
                  <a:pt x="7618839" y="4731385"/>
                  <a:pt x="7626479" y="4743192"/>
                </a:cubicBezTo>
                <a:cubicBezTo>
                  <a:pt x="7634118" y="4754999"/>
                  <a:pt x="7639526" y="4769187"/>
                  <a:pt x="7642701" y="4785757"/>
                </a:cubicBezTo>
                <a:cubicBezTo>
                  <a:pt x="7645876" y="4802326"/>
                  <a:pt x="7647463" y="4820731"/>
                  <a:pt x="7647463" y="4840972"/>
                </a:cubicBezTo>
                <a:cubicBezTo>
                  <a:pt x="7647463" y="4859427"/>
                  <a:pt x="7645826" y="4876840"/>
                  <a:pt x="7642552" y="4893211"/>
                </a:cubicBezTo>
                <a:cubicBezTo>
                  <a:pt x="7639278" y="4909582"/>
                  <a:pt x="7633672" y="4923919"/>
                  <a:pt x="7625734" y="4936222"/>
                </a:cubicBezTo>
                <a:cubicBezTo>
                  <a:pt x="7617797" y="4948525"/>
                  <a:pt x="7607379" y="4958249"/>
                  <a:pt x="7594480" y="4965392"/>
                </a:cubicBezTo>
                <a:cubicBezTo>
                  <a:pt x="7581582" y="4972536"/>
                  <a:pt x="7565508" y="4976108"/>
                  <a:pt x="7546260" y="4976108"/>
                </a:cubicBezTo>
                <a:cubicBezTo>
                  <a:pt x="7527012" y="4976108"/>
                  <a:pt x="7511037" y="4972983"/>
                  <a:pt x="7498338" y="4966732"/>
                </a:cubicBezTo>
                <a:cubicBezTo>
                  <a:pt x="7485638" y="4960481"/>
                  <a:pt x="7475517" y="4951402"/>
                  <a:pt x="7467977" y="4939496"/>
                </a:cubicBezTo>
                <a:cubicBezTo>
                  <a:pt x="7460436" y="4927590"/>
                  <a:pt x="7455078" y="4913253"/>
                  <a:pt x="7451903" y="4896485"/>
                </a:cubicBezTo>
                <a:cubicBezTo>
                  <a:pt x="7448728" y="4879717"/>
                  <a:pt x="7447141" y="4860816"/>
                  <a:pt x="7447141" y="4839781"/>
                </a:cubicBezTo>
                <a:cubicBezTo>
                  <a:pt x="7447141" y="4821724"/>
                  <a:pt x="7448778" y="4804608"/>
                  <a:pt x="7452052" y="4788436"/>
                </a:cubicBezTo>
                <a:cubicBezTo>
                  <a:pt x="7455326" y="4772263"/>
                  <a:pt x="7460932" y="4758124"/>
                  <a:pt x="7468870" y="4746020"/>
                </a:cubicBezTo>
                <a:cubicBezTo>
                  <a:pt x="7476807" y="4733915"/>
                  <a:pt x="7487225" y="4724241"/>
                  <a:pt x="7500123" y="4716998"/>
                </a:cubicBezTo>
                <a:cubicBezTo>
                  <a:pt x="7513022" y="4709755"/>
                  <a:pt x="7529096" y="4706134"/>
                  <a:pt x="7548344" y="4706134"/>
                </a:cubicBezTo>
                <a:close/>
                <a:moveTo>
                  <a:pt x="10813037" y="4648686"/>
                </a:moveTo>
                <a:cubicBezTo>
                  <a:pt x="10804108" y="4648686"/>
                  <a:pt x="10796964" y="4651365"/>
                  <a:pt x="10791606" y="4656723"/>
                </a:cubicBezTo>
                <a:cubicBezTo>
                  <a:pt x="10786248" y="4662081"/>
                  <a:pt x="10783569" y="4669820"/>
                  <a:pt x="10783569" y="4679940"/>
                </a:cubicBezTo>
                <a:lnTo>
                  <a:pt x="10783569" y="5023138"/>
                </a:lnTo>
                <a:cubicBezTo>
                  <a:pt x="10783569" y="5025122"/>
                  <a:pt x="10784115" y="5026908"/>
                  <a:pt x="10785206" y="5028495"/>
                </a:cubicBezTo>
                <a:cubicBezTo>
                  <a:pt x="10786298" y="5030083"/>
                  <a:pt x="10788282" y="5031373"/>
                  <a:pt x="10791160" y="5032365"/>
                </a:cubicBezTo>
                <a:cubicBezTo>
                  <a:pt x="10794037" y="5033357"/>
                  <a:pt x="10797857" y="5034151"/>
                  <a:pt x="10802619" y="5034746"/>
                </a:cubicBezTo>
                <a:cubicBezTo>
                  <a:pt x="10807382" y="5035342"/>
                  <a:pt x="10813335" y="5035639"/>
                  <a:pt x="10820479" y="5035639"/>
                </a:cubicBezTo>
                <a:cubicBezTo>
                  <a:pt x="10827821" y="5035639"/>
                  <a:pt x="10833824" y="5035342"/>
                  <a:pt x="10838487" y="5034746"/>
                </a:cubicBezTo>
                <a:cubicBezTo>
                  <a:pt x="10843150" y="5034151"/>
                  <a:pt x="10846970" y="5033357"/>
                  <a:pt x="10849947" y="5032365"/>
                </a:cubicBezTo>
                <a:cubicBezTo>
                  <a:pt x="10852923" y="5031373"/>
                  <a:pt x="10854957" y="5030083"/>
                  <a:pt x="10856049" y="5028495"/>
                </a:cubicBezTo>
                <a:cubicBezTo>
                  <a:pt x="10857140" y="5026908"/>
                  <a:pt x="10857686" y="5025122"/>
                  <a:pt x="10857686" y="5023138"/>
                </a:cubicBezTo>
                <a:lnTo>
                  <a:pt x="10857686" y="4709706"/>
                </a:lnTo>
                <a:lnTo>
                  <a:pt x="10858281" y="4709706"/>
                </a:lnTo>
                <a:lnTo>
                  <a:pt x="10966033" y="5022840"/>
                </a:lnTo>
                <a:cubicBezTo>
                  <a:pt x="10966628" y="5025023"/>
                  <a:pt x="10967819" y="5026908"/>
                  <a:pt x="10969604" y="5028495"/>
                </a:cubicBezTo>
                <a:cubicBezTo>
                  <a:pt x="10971390" y="5030083"/>
                  <a:pt x="10973821" y="5031422"/>
                  <a:pt x="10976897" y="5032514"/>
                </a:cubicBezTo>
                <a:cubicBezTo>
                  <a:pt x="10979973" y="5033605"/>
                  <a:pt x="10983892" y="5034399"/>
                  <a:pt x="10988654" y="5034895"/>
                </a:cubicBezTo>
                <a:cubicBezTo>
                  <a:pt x="10993417" y="5035391"/>
                  <a:pt x="10999172" y="5035639"/>
                  <a:pt x="11005919" y="5035639"/>
                </a:cubicBezTo>
                <a:cubicBezTo>
                  <a:pt x="11012665" y="5035639"/>
                  <a:pt x="11018420" y="5035490"/>
                  <a:pt x="11023183" y="5035193"/>
                </a:cubicBezTo>
                <a:cubicBezTo>
                  <a:pt x="11027945" y="5034895"/>
                  <a:pt x="11031864" y="5034250"/>
                  <a:pt x="11034940" y="5033258"/>
                </a:cubicBezTo>
                <a:cubicBezTo>
                  <a:pt x="11038016" y="5032266"/>
                  <a:pt x="11040447" y="5030926"/>
                  <a:pt x="11042233" y="5029240"/>
                </a:cubicBezTo>
                <a:cubicBezTo>
                  <a:pt x="11044019" y="5027553"/>
                  <a:pt x="11045309" y="5025420"/>
                  <a:pt x="11046102" y="5022840"/>
                </a:cubicBezTo>
                <a:lnTo>
                  <a:pt x="11157723" y="4709706"/>
                </a:lnTo>
                <a:lnTo>
                  <a:pt x="11158319" y="4709706"/>
                </a:lnTo>
                <a:lnTo>
                  <a:pt x="11158319" y="5023138"/>
                </a:lnTo>
                <a:cubicBezTo>
                  <a:pt x="11158319" y="5025122"/>
                  <a:pt x="11158914" y="5026908"/>
                  <a:pt x="11160104" y="5028495"/>
                </a:cubicBezTo>
                <a:cubicBezTo>
                  <a:pt x="11161295" y="5030083"/>
                  <a:pt x="11163279" y="5031373"/>
                  <a:pt x="11166058" y="5032365"/>
                </a:cubicBezTo>
                <a:cubicBezTo>
                  <a:pt x="11168836" y="5033357"/>
                  <a:pt x="11172606" y="5034151"/>
                  <a:pt x="11177369" y="5034746"/>
                </a:cubicBezTo>
                <a:cubicBezTo>
                  <a:pt x="11182131" y="5035342"/>
                  <a:pt x="11188084" y="5035639"/>
                  <a:pt x="11195228" y="5035639"/>
                </a:cubicBezTo>
                <a:cubicBezTo>
                  <a:pt x="11202570" y="5035639"/>
                  <a:pt x="11208622" y="5035342"/>
                  <a:pt x="11213385" y="5034746"/>
                </a:cubicBezTo>
                <a:cubicBezTo>
                  <a:pt x="11218147" y="5034151"/>
                  <a:pt x="11221968" y="5033357"/>
                  <a:pt x="11224845" y="5032365"/>
                </a:cubicBezTo>
                <a:cubicBezTo>
                  <a:pt x="11227722" y="5031373"/>
                  <a:pt x="11229707" y="5030083"/>
                  <a:pt x="11230798" y="5028495"/>
                </a:cubicBezTo>
                <a:cubicBezTo>
                  <a:pt x="11231889" y="5026908"/>
                  <a:pt x="11232435" y="5025122"/>
                  <a:pt x="11232435" y="5023138"/>
                </a:cubicBezTo>
                <a:lnTo>
                  <a:pt x="11232435" y="4679940"/>
                </a:lnTo>
                <a:cubicBezTo>
                  <a:pt x="11232435" y="4674979"/>
                  <a:pt x="11231790" y="4670564"/>
                  <a:pt x="11230500" y="4666694"/>
                </a:cubicBezTo>
                <a:cubicBezTo>
                  <a:pt x="11229210" y="4662825"/>
                  <a:pt x="11227325" y="4659551"/>
                  <a:pt x="11224845" y="4656872"/>
                </a:cubicBezTo>
                <a:cubicBezTo>
                  <a:pt x="11222364" y="4654193"/>
                  <a:pt x="11219189" y="4652159"/>
                  <a:pt x="11215320" y="4650770"/>
                </a:cubicBezTo>
                <a:cubicBezTo>
                  <a:pt x="11211450" y="4649381"/>
                  <a:pt x="11206836" y="4648686"/>
                  <a:pt x="11201479" y="4648686"/>
                </a:cubicBezTo>
                <a:lnTo>
                  <a:pt x="11148794" y="4648686"/>
                </a:lnTo>
                <a:cubicBezTo>
                  <a:pt x="11141452" y="4648686"/>
                  <a:pt x="11135002" y="4649430"/>
                  <a:pt x="11129446" y="4650918"/>
                </a:cubicBezTo>
                <a:cubicBezTo>
                  <a:pt x="11123890" y="4652407"/>
                  <a:pt x="11119077" y="4654937"/>
                  <a:pt x="11115010" y="4658509"/>
                </a:cubicBezTo>
                <a:cubicBezTo>
                  <a:pt x="11110942" y="4662081"/>
                  <a:pt x="11107370" y="4666744"/>
                  <a:pt x="11104294" y="4672499"/>
                </a:cubicBezTo>
                <a:cubicBezTo>
                  <a:pt x="11101218" y="4678253"/>
                  <a:pt x="11098390" y="4685298"/>
                  <a:pt x="11095811" y="4693632"/>
                </a:cubicBezTo>
                <a:lnTo>
                  <a:pt x="11009490" y="4922530"/>
                </a:lnTo>
                <a:lnTo>
                  <a:pt x="11008300" y="4922530"/>
                </a:lnTo>
                <a:lnTo>
                  <a:pt x="10924956" y="4693037"/>
                </a:lnTo>
                <a:cubicBezTo>
                  <a:pt x="10922575" y="4684702"/>
                  <a:pt x="10919796" y="4677708"/>
                  <a:pt x="10916622" y="4672052"/>
                </a:cubicBezTo>
                <a:cubicBezTo>
                  <a:pt x="10913447" y="4666397"/>
                  <a:pt x="10909478" y="4661833"/>
                  <a:pt x="10904715" y="4658360"/>
                </a:cubicBezTo>
                <a:cubicBezTo>
                  <a:pt x="10899953" y="4654887"/>
                  <a:pt x="10894297" y="4652407"/>
                  <a:pt x="10887749" y="4650918"/>
                </a:cubicBezTo>
                <a:cubicBezTo>
                  <a:pt x="10881201" y="4649430"/>
                  <a:pt x="10873362" y="4648686"/>
                  <a:pt x="10864234" y="4648686"/>
                </a:cubicBezTo>
                <a:close/>
                <a:moveTo>
                  <a:pt x="10511511" y="4648686"/>
                </a:moveTo>
                <a:cubicBezTo>
                  <a:pt x="10504963" y="4648686"/>
                  <a:pt x="10499456" y="4650621"/>
                  <a:pt x="10494992" y="4654490"/>
                </a:cubicBezTo>
                <a:cubicBezTo>
                  <a:pt x="10490527" y="4658360"/>
                  <a:pt x="10488294" y="4664660"/>
                  <a:pt x="10488294" y="4673392"/>
                </a:cubicBezTo>
                <a:lnTo>
                  <a:pt x="10488294" y="5009148"/>
                </a:lnTo>
                <a:cubicBezTo>
                  <a:pt x="10488294" y="5017879"/>
                  <a:pt x="10490527" y="5024179"/>
                  <a:pt x="10494992" y="5028049"/>
                </a:cubicBezTo>
                <a:cubicBezTo>
                  <a:pt x="10499456" y="5031918"/>
                  <a:pt x="10504963" y="5033853"/>
                  <a:pt x="10511511" y="5033853"/>
                </a:cubicBezTo>
                <a:lnTo>
                  <a:pt x="10704988" y="5033853"/>
                </a:lnTo>
                <a:cubicBezTo>
                  <a:pt x="10706774" y="5033853"/>
                  <a:pt x="10708411" y="5033307"/>
                  <a:pt x="10709899" y="5032216"/>
                </a:cubicBezTo>
                <a:cubicBezTo>
                  <a:pt x="10711388" y="5031125"/>
                  <a:pt x="10712628" y="5029388"/>
                  <a:pt x="10713620" y="5027007"/>
                </a:cubicBezTo>
                <a:cubicBezTo>
                  <a:pt x="10714612" y="5024626"/>
                  <a:pt x="10715357" y="5021500"/>
                  <a:pt x="10715853" y="5017631"/>
                </a:cubicBezTo>
                <a:cubicBezTo>
                  <a:pt x="10716348" y="5013761"/>
                  <a:pt x="10716597" y="5008949"/>
                  <a:pt x="10716597" y="5003195"/>
                </a:cubicBezTo>
                <a:cubicBezTo>
                  <a:pt x="10716597" y="4997440"/>
                  <a:pt x="10716348" y="4992628"/>
                  <a:pt x="10715853" y="4988758"/>
                </a:cubicBezTo>
                <a:cubicBezTo>
                  <a:pt x="10715357" y="4984889"/>
                  <a:pt x="10714612" y="4981763"/>
                  <a:pt x="10713620" y="4979382"/>
                </a:cubicBezTo>
                <a:cubicBezTo>
                  <a:pt x="10712628" y="4977001"/>
                  <a:pt x="10711388" y="4975265"/>
                  <a:pt x="10709899" y="4974173"/>
                </a:cubicBezTo>
                <a:cubicBezTo>
                  <a:pt x="10708411" y="4973082"/>
                  <a:pt x="10706774" y="4972536"/>
                  <a:pt x="10704988" y="4972536"/>
                </a:cubicBezTo>
                <a:lnTo>
                  <a:pt x="10566280" y="4972536"/>
                </a:lnTo>
                <a:lnTo>
                  <a:pt x="10566280" y="4863892"/>
                </a:lnTo>
                <a:lnTo>
                  <a:pt x="10682664" y="4863892"/>
                </a:lnTo>
                <a:cubicBezTo>
                  <a:pt x="10684450" y="4863892"/>
                  <a:pt x="10686087" y="4863395"/>
                  <a:pt x="10687575" y="4862403"/>
                </a:cubicBezTo>
                <a:cubicBezTo>
                  <a:pt x="10689063" y="4861411"/>
                  <a:pt x="10690303" y="4859774"/>
                  <a:pt x="10691296" y="4857492"/>
                </a:cubicBezTo>
                <a:cubicBezTo>
                  <a:pt x="10692288" y="4855210"/>
                  <a:pt x="10693032" y="4852184"/>
                  <a:pt x="10693528" y="4848413"/>
                </a:cubicBezTo>
                <a:cubicBezTo>
                  <a:pt x="10694024" y="4844643"/>
                  <a:pt x="10694272" y="4839881"/>
                  <a:pt x="10694272" y="4834126"/>
                </a:cubicBezTo>
                <a:cubicBezTo>
                  <a:pt x="10694272" y="4828570"/>
                  <a:pt x="10694024" y="4823857"/>
                  <a:pt x="10693528" y="4819987"/>
                </a:cubicBezTo>
                <a:cubicBezTo>
                  <a:pt x="10693032" y="4816118"/>
                  <a:pt x="10692288" y="4813042"/>
                  <a:pt x="10691296" y="4810760"/>
                </a:cubicBezTo>
                <a:cubicBezTo>
                  <a:pt x="10690303" y="4808478"/>
                  <a:pt x="10689063" y="4806791"/>
                  <a:pt x="10687575" y="4805700"/>
                </a:cubicBezTo>
                <a:cubicBezTo>
                  <a:pt x="10686087" y="4804608"/>
                  <a:pt x="10684450" y="4804063"/>
                  <a:pt x="10682664" y="4804063"/>
                </a:cubicBezTo>
                <a:lnTo>
                  <a:pt x="10566280" y="4804063"/>
                </a:lnTo>
                <a:lnTo>
                  <a:pt x="10566280" y="4710003"/>
                </a:lnTo>
                <a:lnTo>
                  <a:pt x="10703797" y="4710003"/>
                </a:lnTo>
                <a:cubicBezTo>
                  <a:pt x="10705583" y="4710003"/>
                  <a:pt x="10707171" y="4709458"/>
                  <a:pt x="10708560" y="4708366"/>
                </a:cubicBezTo>
                <a:cubicBezTo>
                  <a:pt x="10709949" y="4707275"/>
                  <a:pt x="10711139" y="4705538"/>
                  <a:pt x="10712132" y="4703157"/>
                </a:cubicBezTo>
                <a:cubicBezTo>
                  <a:pt x="10713124" y="4700776"/>
                  <a:pt x="10713868" y="4697650"/>
                  <a:pt x="10714364" y="4693781"/>
                </a:cubicBezTo>
                <a:cubicBezTo>
                  <a:pt x="10714860" y="4689911"/>
                  <a:pt x="10715108" y="4685199"/>
                  <a:pt x="10715108" y="4679642"/>
                </a:cubicBezTo>
                <a:cubicBezTo>
                  <a:pt x="10715108" y="4673689"/>
                  <a:pt x="10714860" y="4668778"/>
                  <a:pt x="10714364" y="4664908"/>
                </a:cubicBezTo>
                <a:cubicBezTo>
                  <a:pt x="10713868" y="4661039"/>
                  <a:pt x="10713124" y="4657864"/>
                  <a:pt x="10712132" y="4655383"/>
                </a:cubicBezTo>
                <a:cubicBezTo>
                  <a:pt x="10711139" y="4652903"/>
                  <a:pt x="10709949" y="4651167"/>
                  <a:pt x="10708560" y="4650174"/>
                </a:cubicBezTo>
                <a:cubicBezTo>
                  <a:pt x="10707171" y="4649182"/>
                  <a:pt x="10705583" y="4648686"/>
                  <a:pt x="10703797" y="4648686"/>
                </a:cubicBezTo>
                <a:close/>
                <a:moveTo>
                  <a:pt x="10156705" y="4648686"/>
                </a:moveTo>
                <a:cubicBezTo>
                  <a:pt x="10154721" y="4648686"/>
                  <a:pt x="10153034" y="4649232"/>
                  <a:pt x="10151645" y="4650323"/>
                </a:cubicBezTo>
                <a:cubicBezTo>
                  <a:pt x="10150256" y="4651415"/>
                  <a:pt x="10149065" y="4653200"/>
                  <a:pt x="10148073" y="4655681"/>
                </a:cubicBezTo>
                <a:cubicBezTo>
                  <a:pt x="10147081" y="4658161"/>
                  <a:pt x="10146337" y="4661485"/>
                  <a:pt x="10145841" y="4665652"/>
                </a:cubicBezTo>
                <a:cubicBezTo>
                  <a:pt x="10145345" y="4669820"/>
                  <a:pt x="10145097" y="4674880"/>
                  <a:pt x="10145097" y="4680833"/>
                </a:cubicBezTo>
                <a:cubicBezTo>
                  <a:pt x="10145097" y="4686588"/>
                  <a:pt x="10145345" y="4691499"/>
                  <a:pt x="10145841" y="4695567"/>
                </a:cubicBezTo>
                <a:cubicBezTo>
                  <a:pt x="10146337" y="4699635"/>
                  <a:pt x="10147081" y="4702909"/>
                  <a:pt x="10148073" y="4705390"/>
                </a:cubicBezTo>
                <a:cubicBezTo>
                  <a:pt x="10149065" y="4707870"/>
                  <a:pt x="10150256" y="4709706"/>
                  <a:pt x="10151645" y="4710896"/>
                </a:cubicBezTo>
                <a:cubicBezTo>
                  <a:pt x="10153034" y="4712087"/>
                  <a:pt x="10154721" y="4712682"/>
                  <a:pt x="10156705" y="4712682"/>
                </a:cubicBezTo>
                <a:lnTo>
                  <a:pt x="10253146" y="4712682"/>
                </a:lnTo>
                <a:lnTo>
                  <a:pt x="10253146" y="5023138"/>
                </a:lnTo>
                <a:cubicBezTo>
                  <a:pt x="10253146" y="5025122"/>
                  <a:pt x="10253791" y="5026908"/>
                  <a:pt x="10255081" y="5028495"/>
                </a:cubicBezTo>
                <a:cubicBezTo>
                  <a:pt x="10256371" y="5030083"/>
                  <a:pt x="10258504" y="5031373"/>
                  <a:pt x="10261480" y="5032365"/>
                </a:cubicBezTo>
                <a:cubicBezTo>
                  <a:pt x="10264457" y="5033357"/>
                  <a:pt x="10268475" y="5034151"/>
                  <a:pt x="10273535" y="5034746"/>
                </a:cubicBezTo>
                <a:cubicBezTo>
                  <a:pt x="10278595" y="5035342"/>
                  <a:pt x="10284896" y="5035639"/>
                  <a:pt x="10292436" y="5035639"/>
                </a:cubicBezTo>
                <a:cubicBezTo>
                  <a:pt x="10299977" y="5035639"/>
                  <a:pt x="10306278" y="5035342"/>
                  <a:pt x="10311338" y="5034746"/>
                </a:cubicBezTo>
                <a:cubicBezTo>
                  <a:pt x="10316398" y="5034151"/>
                  <a:pt x="10320416" y="5033357"/>
                  <a:pt x="10323393" y="5032365"/>
                </a:cubicBezTo>
                <a:cubicBezTo>
                  <a:pt x="10326369" y="5031373"/>
                  <a:pt x="10328502" y="5030083"/>
                  <a:pt x="10329792" y="5028495"/>
                </a:cubicBezTo>
                <a:cubicBezTo>
                  <a:pt x="10331082" y="5026908"/>
                  <a:pt x="10331727" y="5025122"/>
                  <a:pt x="10331727" y="5023138"/>
                </a:cubicBezTo>
                <a:lnTo>
                  <a:pt x="10331727" y="4712682"/>
                </a:lnTo>
                <a:lnTo>
                  <a:pt x="10428168" y="4712682"/>
                </a:lnTo>
                <a:cubicBezTo>
                  <a:pt x="10429954" y="4712682"/>
                  <a:pt x="10431591" y="4712087"/>
                  <a:pt x="10433079" y="4710896"/>
                </a:cubicBezTo>
                <a:cubicBezTo>
                  <a:pt x="10434567" y="4709706"/>
                  <a:pt x="10435807" y="4707870"/>
                  <a:pt x="10436800" y="4705390"/>
                </a:cubicBezTo>
                <a:cubicBezTo>
                  <a:pt x="10437792" y="4702909"/>
                  <a:pt x="10438536" y="4699635"/>
                  <a:pt x="10439032" y="4695567"/>
                </a:cubicBezTo>
                <a:cubicBezTo>
                  <a:pt x="10439528" y="4691499"/>
                  <a:pt x="10439776" y="4686588"/>
                  <a:pt x="10439776" y="4680833"/>
                </a:cubicBezTo>
                <a:cubicBezTo>
                  <a:pt x="10439776" y="4674880"/>
                  <a:pt x="10439528" y="4669820"/>
                  <a:pt x="10439032" y="4665652"/>
                </a:cubicBezTo>
                <a:cubicBezTo>
                  <a:pt x="10438536" y="4661485"/>
                  <a:pt x="10437792" y="4658161"/>
                  <a:pt x="10436800" y="4655681"/>
                </a:cubicBezTo>
                <a:cubicBezTo>
                  <a:pt x="10435807" y="4653200"/>
                  <a:pt x="10434567" y="4651415"/>
                  <a:pt x="10433079" y="4650323"/>
                </a:cubicBezTo>
                <a:cubicBezTo>
                  <a:pt x="10431591" y="4649232"/>
                  <a:pt x="10429954" y="4648686"/>
                  <a:pt x="10428168" y="4648686"/>
                </a:cubicBezTo>
                <a:close/>
                <a:moveTo>
                  <a:pt x="8911311" y="4648686"/>
                </a:moveTo>
                <a:cubicBezTo>
                  <a:pt x="8904763" y="4648686"/>
                  <a:pt x="8899257" y="4650621"/>
                  <a:pt x="8894791" y="4654490"/>
                </a:cubicBezTo>
                <a:cubicBezTo>
                  <a:pt x="8890327" y="4658360"/>
                  <a:pt x="8888095" y="4664660"/>
                  <a:pt x="8888095" y="4673392"/>
                </a:cubicBezTo>
                <a:lnTo>
                  <a:pt x="8888095" y="5009148"/>
                </a:lnTo>
                <a:cubicBezTo>
                  <a:pt x="8888095" y="5017879"/>
                  <a:pt x="8890327" y="5024179"/>
                  <a:pt x="8894791" y="5028049"/>
                </a:cubicBezTo>
                <a:cubicBezTo>
                  <a:pt x="8899257" y="5031918"/>
                  <a:pt x="8904763" y="5033853"/>
                  <a:pt x="8911311" y="5033853"/>
                </a:cubicBezTo>
                <a:lnTo>
                  <a:pt x="9104788" y="5033853"/>
                </a:lnTo>
                <a:cubicBezTo>
                  <a:pt x="9106574" y="5033853"/>
                  <a:pt x="9108211" y="5033307"/>
                  <a:pt x="9109699" y="5032216"/>
                </a:cubicBezTo>
                <a:cubicBezTo>
                  <a:pt x="9111187" y="5031125"/>
                  <a:pt x="9112427" y="5029388"/>
                  <a:pt x="9113420" y="5027007"/>
                </a:cubicBezTo>
                <a:cubicBezTo>
                  <a:pt x="9114413" y="5024626"/>
                  <a:pt x="9115157" y="5021500"/>
                  <a:pt x="9115653" y="5017631"/>
                </a:cubicBezTo>
                <a:cubicBezTo>
                  <a:pt x="9116149" y="5013761"/>
                  <a:pt x="9116397" y="5008949"/>
                  <a:pt x="9116397" y="5003195"/>
                </a:cubicBezTo>
                <a:cubicBezTo>
                  <a:pt x="9116397" y="4997440"/>
                  <a:pt x="9116149" y="4992628"/>
                  <a:pt x="9115653" y="4988758"/>
                </a:cubicBezTo>
                <a:cubicBezTo>
                  <a:pt x="9115157" y="4984889"/>
                  <a:pt x="9114413" y="4981763"/>
                  <a:pt x="9113420" y="4979382"/>
                </a:cubicBezTo>
                <a:cubicBezTo>
                  <a:pt x="9112427" y="4977001"/>
                  <a:pt x="9111187" y="4975265"/>
                  <a:pt x="9109699" y="4974173"/>
                </a:cubicBezTo>
                <a:cubicBezTo>
                  <a:pt x="9108211" y="4973082"/>
                  <a:pt x="9106574" y="4972536"/>
                  <a:pt x="9104788" y="4972536"/>
                </a:cubicBezTo>
                <a:lnTo>
                  <a:pt x="8966080" y="4972536"/>
                </a:lnTo>
                <a:lnTo>
                  <a:pt x="8966080" y="4863892"/>
                </a:lnTo>
                <a:lnTo>
                  <a:pt x="9082464" y="4863892"/>
                </a:lnTo>
                <a:cubicBezTo>
                  <a:pt x="9084250" y="4863892"/>
                  <a:pt x="9085887" y="4863395"/>
                  <a:pt x="9087375" y="4862403"/>
                </a:cubicBezTo>
                <a:cubicBezTo>
                  <a:pt x="9088863" y="4861411"/>
                  <a:pt x="9090103" y="4859774"/>
                  <a:pt x="9091096" y="4857492"/>
                </a:cubicBezTo>
                <a:cubicBezTo>
                  <a:pt x="9092088" y="4855210"/>
                  <a:pt x="9092833" y="4852184"/>
                  <a:pt x="9093329" y="4848413"/>
                </a:cubicBezTo>
                <a:cubicBezTo>
                  <a:pt x="9093824" y="4844643"/>
                  <a:pt x="9094073" y="4839881"/>
                  <a:pt x="9094073" y="4834126"/>
                </a:cubicBezTo>
                <a:cubicBezTo>
                  <a:pt x="9094073" y="4828570"/>
                  <a:pt x="9093824" y="4823857"/>
                  <a:pt x="9093329" y="4819987"/>
                </a:cubicBezTo>
                <a:cubicBezTo>
                  <a:pt x="9092833" y="4816118"/>
                  <a:pt x="9092088" y="4813042"/>
                  <a:pt x="9091096" y="4810760"/>
                </a:cubicBezTo>
                <a:cubicBezTo>
                  <a:pt x="9090103" y="4808478"/>
                  <a:pt x="9088863" y="4806791"/>
                  <a:pt x="9087375" y="4805700"/>
                </a:cubicBezTo>
                <a:cubicBezTo>
                  <a:pt x="9085887" y="4804608"/>
                  <a:pt x="9084250" y="4804063"/>
                  <a:pt x="9082464" y="4804063"/>
                </a:cubicBezTo>
                <a:lnTo>
                  <a:pt x="8966080" y="4804063"/>
                </a:lnTo>
                <a:lnTo>
                  <a:pt x="8966080" y="4710003"/>
                </a:lnTo>
                <a:lnTo>
                  <a:pt x="9103597" y="4710003"/>
                </a:lnTo>
                <a:cubicBezTo>
                  <a:pt x="9105383" y="4710003"/>
                  <a:pt x="9106971" y="4709458"/>
                  <a:pt x="9108360" y="4708366"/>
                </a:cubicBezTo>
                <a:cubicBezTo>
                  <a:pt x="9109749" y="4707275"/>
                  <a:pt x="9110939" y="4705538"/>
                  <a:pt x="9111932" y="4703157"/>
                </a:cubicBezTo>
                <a:cubicBezTo>
                  <a:pt x="9112924" y="4700776"/>
                  <a:pt x="9113669" y="4697650"/>
                  <a:pt x="9114164" y="4693781"/>
                </a:cubicBezTo>
                <a:cubicBezTo>
                  <a:pt x="9114660" y="4689911"/>
                  <a:pt x="9114909" y="4685199"/>
                  <a:pt x="9114909" y="4679642"/>
                </a:cubicBezTo>
                <a:cubicBezTo>
                  <a:pt x="9114909" y="4673689"/>
                  <a:pt x="9114660" y="4668778"/>
                  <a:pt x="9114164" y="4664908"/>
                </a:cubicBezTo>
                <a:cubicBezTo>
                  <a:pt x="9113669" y="4661039"/>
                  <a:pt x="9112924" y="4657864"/>
                  <a:pt x="9111932" y="4655383"/>
                </a:cubicBezTo>
                <a:cubicBezTo>
                  <a:pt x="9110939" y="4652903"/>
                  <a:pt x="9109749" y="4651167"/>
                  <a:pt x="9108360" y="4650174"/>
                </a:cubicBezTo>
                <a:cubicBezTo>
                  <a:pt x="9106971" y="4649182"/>
                  <a:pt x="9105383" y="4648686"/>
                  <a:pt x="9103597" y="4648686"/>
                </a:cubicBezTo>
                <a:close/>
                <a:moveTo>
                  <a:pt x="7815937" y="4648686"/>
                </a:moveTo>
                <a:cubicBezTo>
                  <a:pt x="7809388" y="4648686"/>
                  <a:pt x="7803882" y="4650621"/>
                  <a:pt x="7799417" y="4654490"/>
                </a:cubicBezTo>
                <a:cubicBezTo>
                  <a:pt x="7794952" y="4658360"/>
                  <a:pt x="7792720" y="4664660"/>
                  <a:pt x="7792720" y="4673392"/>
                </a:cubicBezTo>
                <a:lnTo>
                  <a:pt x="7792720" y="5023138"/>
                </a:lnTo>
                <a:cubicBezTo>
                  <a:pt x="7792720" y="5025122"/>
                  <a:pt x="7793315" y="5026908"/>
                  <a:pt x="7794505" y="5028495"/>
                </a:cubicBezTo>
                <a:cubicBezTo>
                  <a:pt x="7795696" y="5030083"/>
                  <a:pt x="7797780" y="5031373"/>
                  <a:pt x="7800756" y="5032365"/>
                </a:cubicBezTo>
                <a:cubicBezTo>
                  <a:pt x="7803733" y="5033357"/>
                  <a:pt x="7807751" y="5034151"/>
                  <a:pt x="7812811" y="5034746"/>
                </a:cubicBezTo>
                <a:cubicBezTo>
                  <a:pt x="7817872" y="5035342"/>
                  <a:pt x="7824172" y="5035639"/>
                  <a:pt x="7831713" y="5035639"/>
                </a:cubicBezTo>
                <a:cubicBezTo>
                  <a:pt x="7839452" y="5035639"/>
                  <a:pt x="7845802" y="5035342"/>
                  <a:pt x="7850763" y="5034746"/>
                </a:cubicBezTo>
                <a:cubicBezTo>
                  <a:pt x="7855723" y="5034151"/>
                  <a:pt x="7859692" y="5033357"/>
                  <a:pt x="7862669" y="5032365"/>
                </a:cubicBezTo>
                <a:cubicBezTo>
                  <a:pt x="7865645" y="5031373"/>
                  <a:pt x="7867778" y="5030083"/>
                  <a:pt x="7869068" y="5028495"/>
                </a:cubicBezTo>
                <a:cubicBezTo>
                  <a:pt x="7870358" y="5026908"/>
                  <a:pt x="7871003" y="5025122"/>
                  <a:pt x="7871003" y="5023138"/>
                </a:cubicBezTo>
                <a:lnTo>
                  <a:pt x="7871003" y="4876393"/>
                </a:lnTo>
                <a:lnTo>
                  <a:pt x="7895411" y="4876393"/>
                </a:lnTo>
                <a:cubicBezTo>
                  <a:pt x="7903745" y="4876393"/>
                  <a:pt x="7911087" y="4877683"/>
                  <a:pt x="7917438" y="4880263"/>
                </a:cubicBezTo>
                <a:cubicBezTo>
                  <a:pt x="7923788" y="4882842"/>
                  <a:pt x="7929393" y="4886662"/>
                  <a:pt x="7934255" y="4891722"/>
                </a:cubicBezTo>
                <a:cubicBezTo>
                  <a:pt x="7939117" y="4896783"/>
                  <a:pt x="7943532" y="4903083"/>
                  <a:pt x="7947501" y="4910624"/>
                </a:cubicBezTo>
                <a:cubicBezTo>
                  <a:pt x="7951470" y="4918164"/>
                  <a:pt x="7955538" y="4926796"/>
                  <a:pt x="7959705" y="4936520"/>
                </a:cubicBezTo>
                <a:lnTo>
                  <a:pt x="7994233" y="5022542"/>
                </a:lnTo>
                <a:cubicBezTo>
                  <a:pt x="7995026" y="5024924"/>
                  <a:pt x="7996019" y="5026958"/>
                  <a:pt x="7997209" y="5028644"/>
                </a:cubicBezTo>
                <a:cubicBezTo>
                  <a:pt x="7998400" y="5030331"/>
                  <a:pt x="8000434" y="5031720"/>
                  <a:pt x="8003311" y="5032811"/>
                </a:cubicBezTo>
                <a:cubicBezTo>
                  <a:pt x="8006188" y="5033903"/>
                  <a:pt x="8010108" y="5034647"/>
                  <a:pt x="8015069" y="5035044"/>
                </a:cubicBezTo>
                <a:cubicBezTo>
                  <a:pt x="8020030" y="5035441"/>
                  <a:pt x="8026677" y="5035639"/>
                  <a:pt x="8035012" y="5035639"/>
                </a:cubicBezTo>
                <a:cubicBezTo>
                  <a:pt x="8044934" y="5035639"/>
                  <a:pt x="8052772" y="5035441"/>
                  <a:pt x="8058527" y="5035044"/>
                </a:cubicBezTo>
                <a:cubicBezTo>
                  <a:pt x="8064281" y="5034647"/>
                  <a:pt x="8068647" y="5033952"/>
                  <a:pt x="8071623" y="5032960"/>
                </a:cubicBezTo>
                <a:cubicBezTo>
                  <a:pt x="8074600" y="5031968"/>
                  <a:pt x="8076485" y="5030728"/>
                  <a:pt x="8077279" y="5029240"/>
                </a:cubicBezTo>
                <a:cubicBezTo>
                  <a:pt x="8078072" y="5027751"/>
                  <a:pt x="8078470" y="5025916"/>
                  <a:pt x="8078470" y="5023733"/>
                </a:cubicBezTo>
                <a:cubicBezTo>
                  <a:pt x="8078470" y="5021749"/>
                  <a:pt x="8077974" y="5019020"/>
                  <a:pt x="8076981" y="5015547"/>
                </a:cubicBezTo>
                <a:cubicBezTo>
                  <a:pt x="8075989" y="5012075"/>
                  <a:pt x="8074005" y="5006568"/>
                  <a:pt x="8071028" y="4999027"/>
                </a:cubicBezTo>
                <a:lnTo>
                  <a:pt x="8038584" y="4923125"/>
                </a:lnTo>
                <a:cubicBezTo>
                  <a:pt x="8034813" y="4913997"/>
                  <a:pt x="8030944" y="4905811"/>
                  <a:pt x="8026975" y="4898568"/>
                </a:cubicBezTo>
                <a:cubicBezTo>
                  <a:pt x="8023006" y="4891325"/>
                  <a:pt x="8018789" y="4884876"/>
                  <a:pt x="8014325" y="4879221"/>
                </a:cubicBezTo>
                <a:cubicBezTo>
                  <a:pt x="8009860" y="4873565"/>
                  <a:pt x="8005097" y="4868753"/>
                  <a:pt x="8000037" y="4864784"/>
                </a:cubicBezTo>
                <a:cubicBezTo>
                  <a:pt x="7994977" y="4860816"/>
                  <a:pt x="7989570" y="4857442"/>
                  <a:pt x="7983815" y="4854664"/>
                </a:cubicBezTo>
                <a:cubicBezTo>
                  <a:pt x="7995721" y="4850894"/>
                  <a:pt x="8006337" y="4845933"/>
                  <a:pt x="8015664" y="4839781"/>
                </a:cubicBezTo>
                <a:cubicBezTo>
                  <a:pt x="8024991" y="4833630"/>
                  <a:pt x="8032829" y="4826387"/>
                  <a:pt x="8039179" y="4818052"/>
                </a:cubicBezTo>
                <a:cubicBezTo>
                  <a:pt x="8045529" y="4809718"/>
                  <a:pt x="8050341" y="4800243"/>
                  <a:pt x="8053615" y="4789626"/>
                </a:cubicBezTo>
                <a:cubicBezTo>
                  <a:pt x="8056889" y="4779010"/>
                  <a:pt x="8058527" y="4767252"/>
                  <a:pt x="8058527" y="4754354"/>
                </a:cubicBezTo>
                <a:cubicBezTo>
                  <a:pt x="8058527" y="4739074"/>
                  <a:pt x="8056245" y="4725531"/>
                  <a:pt x="8051680" y="4713724"/>
                </a:cubicBezTo>
                <a:cubicBezTo>
                  <a:pt x="8047116" y="4701917"/>
                  <a:pt x="8040518" y="4691697"/>
                  <a:pt x="8031886" y="4683065"/>
                </a:cubicBezTo>
                <a:cubicBezTo>
                  <a:pt x="8023254" y="4674433"/>
                  <a:pt x="8012737" y="4667438"/>
                  <a:pt x="8000335" y="4662081"/>
                </a:cubicBezTo>
                <a:cubicBezTo>
                  <a:pt x="7987933" y="4656723"/>
                  <a:pt x="7973992" y="4652952"/>
                  <a:pt x="7958514" y="4650770"/>
                </a:cubicBezTo>
                <a:cubicBezTo>
                  <a:pt x="7953156" y="4650174"/>
                  <a:pt x="7947203" y="4649678"/>
                  <a:pt x="7940655" y="4649281"/>
                </a:cubicBezTo>
                <a:cubicBezTo>
                  <a:pt x="7934106" y="4648884"/>
                  <a:pt x="7925772" y="4648686"/>
                  <a:pt x="7915652" y="4648686"/>
                </a:cubicBezTo>
                <a:close/>
                <a:moveTo>
                  <a:pt x="7070605" y="4648686"/>
                </a:moveTo>
                <a:cubicBezTo>
                  <a:pt x="7068621" y="4648686"/>
                  <a:pt x="7066934" y="4649232"/>
                  <a:pt x="7065545" y="4650323"/>
                </a:cubicBezTo>
                <a:cubicBezTo>
                  <a:pt x="7064156" y="4651415"/>
                  <a:pt x="7062966" y="4653200"/>
                  <a:pt x="7061973" y="4655681"/>
                </a:cubicBezTo>
                <a:cubicBezTo>
                  <a:pt x="7060981" y="4658161"/>
                  <a:pt x="7060237" y="4661485"/>
                  <a:pt x="7059741" y="4665652"/>
                </a:cubicBezTo>
                <a:cubicBezTo>
                  <a:pt x="7059245" y="4669820"/>
                  <a:pt x="7058997" y="4674880"/>
                  <a:pt x="7058997" y="4680833"/>
                </a:cubicBezTo>
                <a:cubicBezTo>
                  <a:pt x="7058997" y="4686588"/>
                  <a:pt x="7059245" y="4691499"/>
                  <a:pt x="7059741" y="4695567"/>
                </a:cubicBezTo>
                <a:cubicBezTo>
                  <a:pt x="7060237" y="4699635"/>
                  <a:pt x="7060981" y="4702909"/>
                  <a:pt x="7061973" y="4705390"/>
                </a:cubicBezTo>
                <a:cubicBezTo>
                  <a:pt x="7062966" y="4707870"/>
                  <a:pt x="7064156" y="4709706"/>
                  <a:pt x="7065545" y="4710896"/>
                </a:cubicBezTo>
                <a:cubicBezTo>
                  <a:pt x="7066934" y="4712087"/>
                  <a:pt x="7068621" y="4712682"/>
                  <a:pt x="7070605" y="4712682"/>
                </a:cubicBezTo>
                <a:lnTo>
                  <a:pt x="7167046" y="4712682"/>
                </a:lnTo>
                <a:lnTo>
                  <a:pt x="7167046" y="5023138"/>
                </a:lnTo>
                <a:cubicBezTo>
                  <a:pt x="7167046" y="5025122"/>
                  <a:pt x="7167691" y="5026908"/>
                  <a:pt x="7168981" y="5028495"/>
                </a:cubicBezTo>
                <a:cubicBezTo>
                  <a:pt x="7170271" y="5030083"/>
                  <a:pt x="7172404" y="5031373"/>
                  <a:pt x="7175380" y="5032365"/>
                </a:cubicBezTo>
                <a:cubicBezTo>
                  <a:pt x="7178357" y="5033357"/>
                  <a:pt x="7182375" y="5034151"/>
                  <a:pt x="7187436" y="5034746"/>
                </a:cubicBezTo>
                <a:cubicBezTo>
                  <a:pt x="7192496" y="5035342"/>
                  <a:pt x="7198796" y="5035639"/>
                  <a:pt x="7206337" y="5035639"/>
                </a:cubicBezTo>
                <a:cubicBezTo>
                  <a:pt x="7213878" y="5035639"/>
                  <a:pt x="7220178" y="5035342"/>
                  <a:pt x="7225238" y="5034746"/>
                </a:cubicBezTo>
                <a:cubicBezTo>
                  <a:pt x="7230298" y="5034151"/>
                  <a:pt x="7234316" y="5033357"/>
                  <a:pt x="7237293" y="5032365"/>
                </a:cubicBezTo>
                <a:cubicBezTo>
                  <a:pt x="7240270" y="5031373"/>
                  <a:pt x="7242403" y="5030083"/>
                  <a:pt x="7243693" y="5028495"/>
                </a:cubicBezTo>
                <a:cubicBezTo>
                  <a:pt x="7244983" y="5026908"/>
                  <a:pt x="7245627" y="5025122"/>
                  <a:pt x="7245627" y="5023138"/>
                </a:cubicBezTo>
                <a:lnTo>
                  <a:pt x="7245627" y="4712682"/>
                </a:lnTo>
                <a:lnTo>
                  <a:pt x="7342068" y="4712682"/>
                </a:lnTo>
                <a:cubicBezTo>
                  <a:pt x="7343854" y="4712682"/>
                  <a:pt x="7345491" y="4712087"/>
                  <a:pt x="7346979" y="4710896"/>
                </a:cubicBezTo>
                <a:cubicBezTo>
                  <a:pt x="7348468" y="4709706"/>
                  <a:pt x="7349708" y="4707870"/>
                  <a:pt x="7350700" y="4705390"/>
                </a:cubicBezTo>
                <a:cubicBezTo>
                  <a:pt x="7351692" y="4702909"/>
                  <a:pt x="7352437" y="4699635"/>
                  <a:pt x="7352932" y="4695567"/>
                </a:cubicBezTo>
                <a:cubicBezTo>
                  <a:pt x="7353428" y="4691499"/>
                  <a:pt x="7353677" y="4686588"/>
                  <a:pt x="7353677" y="4680833"/>
                </a:cubicBezTo>
                <a:cubicBezTo>
                  <a:pt x="7353677" y="4674880"/>
                  <a:pt x="7353428" y="4669820"/>
                  <a:pt x="7352932" y="4665652"/>
                </a:cubicBezTo>
                <a:cubicBezTo>
                  <a:pt x="7352437" y="4661485"/>
                  <a:pt x="7351692" y="4658161"/>
                  <a:pt x="7350700" y="4655681"/>
                </a:cubicBezTo>
                <a:cubicBezTo>
                  <a:pt x="7349708" y="4653200"/>
                  <a:pt x="7348468" y="4651415"/>
                  <a:pt x="7346979" y="4650323"/>
                </a:cubicBezTo>
                <a:cubicBezTo>
                  <a:pt x="7345491" y="4649232"/>
                  <a:pt x="7343854" y="4648686"/>
                  <a:pt x="7342068" y="4648686"/>
                </a:cubicBezTo>
                <a:close/>
                <a:moveTo>
                  <a:pt x="6320512" y="4648686"/>
                </a:moveTo>
                <a:cubicBezTo>
                  <a:pt x="6313964" y="4648686"/>
                  <a:pt x="6308457" y="4650621"/>
                  <a:pt x="6303992" y="4654490"/>
                </a:cubicBezTo>
                <a:cubicBezTo>
                  <a:pt x="6299527" y="4658360"/>
                  <a:pt x="6297295" y="4664660"/>
                  <a:pt x="6297295" y="4673392"/>
                </a:cubicBezTo>
                <a:lnTo>
                  <a:pt x="6297295" y="5009148"/>
                </a:lnTo>
                <a:cubicBezTo>
                  <a:pt x="6297295" y="5017879"/>
                  <a:pt x="6299527" y="5024179"/>
                  <a:pt x="6303992" y="5028049"/>
                </a:cubicBezTo>
                <a:cubicBezTo>
                  <a:pt x="6308457" y="5031918"/>
                  <a:pt x="6313964" y="5033853"/>
                  <a:pt x="6320512" y="5033853"/>
                </a:cubicBezTo>
                <a:lnTo>
                  <a:pt x="6412488" y="5033853"/>
                </a:lnTo>
                <a:cubicBezTo>
                  <a:pt x="6446619" y="5033853"/>
                  <a:pt x="6476037" y="5030133"/>
                  <a:pt x="6500743" y="5022691"/>
                </a:cubicBezTo>
                <a:cubicBezTo>
                  <a:pt x="6525449" y="5015250"/>
                  <a:pt x="6546433" y="5003592"/>
                  <a:pt x="6563697" y="4987716"/>
                </a:cubicBezTo>
                <a:cubicBezTo>
                  <a:pt x="6580961" y="4971842"/>
                  <a:pt x="6594207" y="4951353"/>
                  <a:pt x="6603434" y="4926250"/>
                </a:cubicBezTo>
                <a:cubicBezTo>
                  <a:pt x="6612662" y="4901148"/>
                  <a:pt x="6617275" y="4870936"/>
                  <a:pt x="6617275" y="4835614"/>
                </a:cubicBezTo>
                <a:cubicBezTo>
                  <a:pt x="6617275" y="4805055"/>
                  <a:pt x="6613009" y="4778167"/>
                  <a:pt x="6604476" y="4754949"/>
                </a:cubicBezTo>
                <a:cubicBezTo>
                  <a:pt x="6595943" y="4731732"/>
                  <a:pt x="6583491" y="4712236"/>
                  <a:pt x="6567120" y="4696460"/>
                </a:cubicBezTo>
                <a:cubicBezTo>
                  <a:pt x="6550749" y="4680684"/>
                  <a:pt x="6530608" y="4668778"/>
                  <a:pt x="6506696" y="4660741"/>
                </a:cubicBezTo>
                <a:cubicBezTo>
                  <a:pt x="6482784" y="4652704"/>
                  <a:pt x="6453664" y="4648686"/>
                  <a:pt x="6419334" y="4648686"/>
                </a:cubicBezTo>
                <a:close/>
                <a:moveTo>
                  <a:pt x="4110712" y="4648686"/>
                </a:moveTo>
                <a:cubicBezTo>
                  <a:pt x="4104164" y="4648686"/>
                  <a:pt x="4098657" y="4650621"/>
                  <a:pt x="4094192" y="4654490"/>
                </a:cubicBezTo>
                <a:cubicBezTo>
                  <a:pt x="4089728" y="4658360"/>
                  <a:pt x="4087495" y="4664660"/>
                  <a:pt x="4087495" y="4673392"/>
                </a:cubicBezTo>
                <a:lnTo>
                  <a:pt x="4087495" y="5023138"/>
                </a:lnTo>
                <a:cubicBezTo>
                  <a:pt x="4087495" y="5025122"/>
                  <a:pt x="4088090" y="5026908"/>
                  <a:pt x="4089281" y="5028495"/>
                </a:cubicBezTo>
                <a:cubicBezTo>
                  <a:pt x="4090472" y="5030083"/>
                  <a:pt x="4092555" y="5031373"/>
                  <a:pt x="4095532" y="5032365"/>
                </a:cubicBezTo>
                <a:cubicBezTo>
                  <a:pt x="4098508" y="5033357"/>
                  <a:pt x="4102527" y="5034151"/>
                  <a:pt x="4107587" y="5034746"/>
                </a:cubicBezTo>
                <a:cubicBezTo>
                  <a:pt x="4112647" y="5035342"/>
                  <a:pt x="4118947" y="5035639"/>
                  <a:pt x="4126488" y="5035639"/>
                </a:cubicBezTo>
                <a:cubicBezTo>
                  <a:pt x="4134227" y="5035639"/>
                  <a:pt x="4140577" y="5035342"/>
                  <a:pt x="4145538" y="5034746"/>
                </a:cubicBezTo>
                <a:cubicBezTo>
                  <a:pt x="4150499" y="5034151"/>
                  <a:pt x="4154468" y="5033357"/>
                  <a:pt x="4157444" y="5032365"/>
                </a:cubicBezTo>
                <a:cubicBezTo>
                  <a:pt x="4160421" y="5031373"/>
                  <a:pt x="4162554" y="5030083"/>
                  <a:pt x="4163844" y="5028495"/>
                </a:cubicBezTo>
                <a:cubicBezTo>
                  <a:pt x="4165134" y="5026908"/>
                  <a:pt x="4165779" y="5025122"/>
                  <a:pt x="4165779" y="5023138"/>
                </a:cubicBezTo>
                <a:lnTo>
                  <a:pt x="4165779" y="4876393"/>
                </a:lnTo>
                <a:lnTo>
                  <a:pt x="4190187" y="4876393"/>
                </a:lnTo>
                <a:cubicBezTo>
                  <a:pt x="4198521" y="4876393"/>
                  <a:pt x="4205863" y="4877683"/>
                  <a:pt x="4212213" y="4880263"/>
                </a:cubicBezTo>
                <a:cubicBezTo>
                  <a:pt x="4218563" y="4882842"/>
                  <a:pt x="4224169" y="4886662"/>
                  <a:pt x="4229030" y="4891722"/>
                </a:cubicBezTo>
                <a:cubicBezTo>
                  <a:pt x="4233892" y="4896783"/>
                  <a:pt x="4238308" y="4903083"/>
                  <a:pt x="4242276" y="4910624"/>
                </a:cubicBezTo>
                <a:cubicBezTo>
                  <a:pt x="4246245" y="4918164"/>
                  <a:pt x="4250313" y="4926796"/>
                  <a:pt x="4254480" y="4936520"/>
                </a:cubicBezTo>
                <a:lnTo>
                  <a:pt x="4289008" y="5022542"/>
                </a:lnTo>
                <a:cubicBezTo>
                  <a:pt x="4289802" y="5024924"/>
                  <a:pt x="4290794" y="5026958"/>
                  <a:pt x="4291985" y="5028644"/>
                </a:cubicBezTo>
                <a:cubicBezTo>
                  <a:pt x="4293175" y="5030331"/>
                  <a:pt x="4295209" y="5031720"/>
                  <a:pt x="4298087" y="5032811"/>
                </a:cubicBezTo>
                <a:cubicBezTo>
                  <a:pt x="4300964" y="5033903"/>
                  <a:pt x="4304883" y="5034647"/>
                  <a:pt x="4309844" y="5035044"/>
                </a:cubicBezTo>
                <a:cubicBezTo>
                  <a:pt x="4314805" y="5035441"/>
                  <a:pt x="4321453" y="5035639"/>
                  <a:pt x="4329787" y="5035639"/>
                </a:cubicBezTo>
                <a:cubicBezTo>
                  <a:pt x="4339709" y="5035639"/>
                  <a:pt x="4347547" y="5035441"/>
                  <a:pt x="4353302" y="5035044"/>
                </a:cubicBezTo>
                <a:cubicBezTo>
                  <a:pt x="4359057" y="5034647"/>
                  <a:pt x="4363422" y="5033952"/>
                  <a:pt x="4366399" y="5032960"/>
                </a:cubicBezTo>
                <a:cubicBezTo>
                  <a:pt x="4369375" y="5031968"/>
                  <a:pt x="4371260" y="5030728"/>
                  <a:pt x="4372054" y="5029240"/>
                </a:cubicBezTo>
                <a:cubicBezTo>
                  <a:pt x="4372848" y="5027751"/>
                  <a:pt x="4373245" y="5025916"/>
                  <a:pt x="4373245" y="5023733"/>
                </a:cubicBezTo>
                <a:cubicBezTo>
                  <a:pt x="4373245" y="5021749"/>
                  <a:pt x="4372749" y="5019020"/>
                  <a:pt x="4371756" y="5015547"/>
                </a:cubicBezTo>
                <a:cubicBezTo>
                  <a:pt x="4370764" y="5012075"/>
                  <a:pt x="4368780" y="5006568"/>
                  <a:pt x="4365803" y="4999027"/>
                </a:cubicBezTo>
                <a:lnTo>
                  <a:pt x="4333359" y="4923125"/>
                </a:lnTo>
                <a:cubicBezTo>
                  <a:pt x="4329589" y="4913997"/>
                  <a:pt x="4325719" y="4905811"/>
                  <a:pt x="4321750" y="4898568"/>
                </a:cubicBezTo>
                <a:cubicBezTo>
                  <a:pt x="4317782" y="4891325"/>
                  <a:pt x="4313566" y="4884876"/>
                  <a:pt x="4309100" y="4879221"/>
                </a:cubicBezTo>
                <a:cubicBezTo>
                  <a:pt x="4304635" y="4873565"/>
                  <a:pt x="4299872" y="4868753"/>
                  <a:pt x="4294812" y="4864784"/>
                </a:cubicBezTo>
                <a:cubicBezTo>
                  <a:pt x="4289752" y="4860816"/>
                  <a:pt x="4284345" y="4857442"/>
                  <a:pt x="4278591" y="4854664"/>
                </a:cubicBezTo>
                <a:cubicBezTo>
                  <a:pt x="4290496" y="4850894"/>
                  <a:pt x="4301114" y="4845933"/>
                  <a:pt x="4310439" y="4839781"/>
                </a:cubicBezTo>
                <a:cubicBezTo>
                  <a:pt x="4319766" y="4833630"/>
                  <a:pt x="4327604" y="4826387"/>
                  <a:pt x="4333954" y="4818052"/>
                </a:cubicBezTo>
                <a:cubicBezTo>
                  <a:pt x="4340304" y="4809718"/>
                  <a:pt x="4345116" y="4800243"/>
                  <a:pt x="4348390" y="4789626"/>
                </a:cubicBezTo>
                <a:cubicBezTo>
                  <a:pt x="4351666" y="4779010"/>
                  <a:pt x="4353302" y="4767252"/>
                  <a:pt x="4353302" y="4754354"/>
                </a:cubicBezTo>
                <a:cubicBezTo>
                  <a:pt x="4353302" y="4739074"/>
                  <a:pt x="4351020" y="4725531"/>
                  <a:pt x="4346456" y="4713724"/>
                </a:cubicBezTo>
                <a:cubicBezTo>
                  <a:pt x="4341892" y="4701917"/>
                  <a:pt x="4335294" y="4691697"/>
                  <a:pt x="4326662" y="4683065"/>
                </a:cubicBezTo>
                <a:cubicBezTo>
                  <a:pt x="4318030" y="4674433"/>
                  <a:pt x="4307512" y="4667438"/>
                  <a:pt x="4295110" y="4662081"/>
                </a:cubicBezTo>
                <a:cubicBezTo>
                  <a:pt x="4282708" y="4656723"/>
                  <a:pt x="4268767" y="4652952"/>
                  <a:pt x="4253289" y="4650770"/>
                </a:cubicBezTo>
                <a:cubicBezTo>
                  <a:pt x="4247931" y="4650174"/>
                  <a:pt x="4241978" y="4649678"/>
                  <a:pt x="4235431" y="4649281"/>
                </a:cubicBezTo>
                <a:cubicBezTo>
                  <a:pt x="4228881" y="4648884"/>
                  <a:pt x="4220548" y="4648686"/>
                  <a:pt x="4210427" y="4648686"/>
                </a:cubicBezTo>
                <a:close/>
                <a:moveTo>
                  <a:pt x="2634337" y="4648686"/>
                </a:moveTo>
                <a:cubicBezTo>
                  <a:pt x="2627789" y="4648686"/>
                  <a:pt x="2622282" y="4650621"/>
                  <a:pt x="2617817" y="4654490"/>
                </a:cubicBezTo>
                <a:cubicBezTo>
                  <a:pt x="2613352" y="4658360"/>
                  <a:pt x="2611120" y="4664660"/>
                  <a:pt x="2611120" y="4673392"/>
                </a:cubicBezTo>
                <a:lnTo>
                  <a:pt x="2611120" y="5009148"/>
                </a:lnTo>
                <a:cubicBezTo>
                  <a:pt x="2611120" y="5017879"/>
                  <a:pt x="2613352" y="5024179"/>
                  <a:pt x="2617817" y="5028049"/>
                </a:cubicBezTo>
                <a:cubicBezTo>
                  <a:pt x="2622282" y="5031918"/>
                  <a:pt x="2627789" y="5033853"/>
                  <a:pt x="2634337" y="5033853"/>
                </a:cubicBezTo>
                <a:lnTo>
                  <a:pt x="2827814" y="5033853"/>
                </a:lnTo>
                <a:cubicBezTo>
                  <a:pt x="2829600" y="5033853"/>
                  <a:pt x="2831237" y="5033307"/>
                  <a:pt x="2832725" y="5032216"/>
                </a:cubicBezTo>
                <a:cubicBezTo>
                  <a:pt x="2834213" y="5031125"/>
                  <a:pt x="2835454" y="5029388"/>
                  <a:pt x="2836446" y="5027007"/>
                </a:cubicBezTo>
                <a:cubicBezTo>
                  <a:pt x="2837438" y="5024626"/>
                  <a:pt x="2838182" y="5021500"/>
                  <a:pt x="2838678" y="5017631"/>
                </a:cubicBezTo>
                <a:cubicBezTo>
                  <a:pt x="2839174" y="5013761"/>
                  <a:pt x="2839422" y="5008949"/>
                  <a:pt x="2839422" y="5003195"/>
                </a:cubicBezTo>
                <a:cubicBezTo>
                  <a:pt x="2839422" y="4997440"/>
                  <a:pt x="2839174" y="4992628"/>
                  <a:pt x="2838678" y="4988758"/>
                </a:cubicBezTo>
                <a:cubicBezTo>
                  <a:pt x="2838182" y="4984889"/>
                  <a:pt x="2837438" y="4981763"/>
                  <a:pt x="2836446" y="4979382"/>
                </a:cubicBezTo>
                <a:cubicBezTo>
                  <a:pt x="2835454" y="4977001"/>
                  <a:pt x="2834213" y="4975265"/>
                  <a:pt x="2832725" y="4974173"/>
                </a:cubicBezTo>
                <a:cubicBezTo>
                  <a:pt x="2831237" y="4973082"/>
                  <a:pt x="2829600" y="4972536"/>
                  <a:pt x="2827814" y="4972536"/>
                </a:cubicBezTo>
                <a:lnTo>
                  <a:pt x="2689106" y="4972536"/>
                </a:lnTo>
                <a:lnTo>
                  <a:pt x="2689106" y="4863892"/>
                </a:lnTo>
                <a:lnTo>
                  <a:pt x="2805489" y="4863892"/>
                </a:lnTo>
                <a:cubicBezTo>
                  <a:pt x="2807275" y="4863892"/>
                  <a:pt x="2808913" y="4863395"/>
                  <a:pt x="2810401" y="4862403"/>
                </a:cubicBezTo>
                <a:cubicBezTo>
                  <a:pt x="2811889" y="4861411"/>
                  <a:pt x="2813129" y="4859774"/>
                  <a:pt x="2814122" y="4857492"/>
                </a:cubicBezTo>
                <a:cubicBezTo>
                  <a:pt x="2815114" y="4855210"/>
                  <a:pt x="2815858" y="4852184"/>
                  <a:pt x="2816354" y="4848413"/>
                </a:cubicBezTo>
                <a:cubicBezTo>
                  <a:pt x="2816850" y="4844643"/>
                  <a:pt x="2817098" y="4839881"/>
                  <a:pt x="2817098" y="4834126"/>
                </a:cubicBezTo>
                <a:cubicBezTo>
                  <a:pt x="2817098" y="4828570"/>
                  <a:pt x="2816850" y="4823857"/>
                  <a:pt x="2816354" y="4819987"/>
                </a:cubicBezTo>
                <a:cubicBezTo>
                  <a:pt x="2815858" y="4816118"/>
                  <a:pt x="2815114" y="4813042"/>
                  <a:pt x="2814122" y="4810760"/>
                </a:cubicBezTo>
                <a:cubicBezTo>
                  <a:pt x="2813129" y="4808478"/>
                  <a:pt x="2811889" y="4806791"/>
                  <a:pt x="2810401" y="4805700"/>
                </a:cubicBezTo>
                <a:cubicBezTo>
                  <a:pt x="2808913" y="4804608"/>
                  <a:pt x="2807275" y="4804063"/>
                  <a:pt x="2805489" y="4804063"/>
                </a:cubicBezTo>
                <a:lnTo>
                  <a:pt x="2689106" y="4804063"/>
                </a:lnTo>
                <a:lnTo>
                  <a:pt x="2689106" y="4710003"/>
                </a:lnTo>
                <a:lnTo>
                  <a:pt x="2826623" y="4710003"/>
                </a:lnTo>
                <a:cubicBezTo>
                  <a:pt x="2828409" y="4710003"/>
                  <a:pt x="2829996" y="4709458"/>
                  <a:pt x="2831385" y="4708366"/>
                </a:cubicBezTo>
                <a:cubicBezTo>
                  <a:pt x="2832775" y="4707275"/>
                  <a:pt x="2833965" y="4705538"/>
                  <a:pt x="2834958" y="4703157"/>
                </a:cubicBezTo>
                <a:cubicBezTo>
                  <a:pt x="2835950" y="4700776"/>
                  <a:pt x="2836694" y="4697650"/>
                  <a:pt x="2837190" y="4693781"/>
                </a:cubicBezTo>
                <a:cubicBezTo>
                  <a:pt x="2837686" y="4689911"/>
                  <a:pt x="2837934" y="4685199"/>
                  <a:pt x="2837934" y="4679642"/>
                </a:cubicBezTo>
                <a:cubicBezTo>
                  <a:pt x="2837934" y="4673689"/>
                  <a:pt x="2837686" y="4668778"/>
                  <a:pt x="2837190" y="4664908"/>
                </a:cubicBezTo>
                <a:cubicBezTo>
                  <a:pt x="2836694" y="4661039"/>
                  <a:pt x="2835950" y="4657864"/>
                  <a:pt x="2834958" y="4655383"/>
                </a:cubicBezTo>
                <a:cubicBezTo>
                  <a:pt x="2833965" y="4652903"/>
                  <a:pt x="2832775" y="4651167"/>
                  <a:pt x="2831385" y="4650174"/>
                </a:cubicBezTo>
                <a:cubicBezTo>
                  <a:pt x="2829996" y="4649182"/>
                  <a:pt x="2828409" y="4648686"/>
                  <a:pt x="2826623" y="4648686"/>
                </a:cubicBezTo>
                <a:close/>
                <a:moveTo>
                  <a:pt x="1939012" y="4648686"/>
                </a:moveTo>
                <a:cubicBezTo>
                  <a:pt x="1932464" y="4648686"/>
                  <a:pt x="1926957" y="4650621"/>
                  <a:pt x="1922492" y="4654490"/>
                </a:cubicBezTo>
                <a:cubicBezTo>
                  <a:pt x="1918027" y="4658360"/>
                  <a:pt x="1915795" y="4664660"/>
                  <a:pt x="1915795" y="4673392"/>
                </a:cubicBezTo>
                <a:lnTo>
                  <a:pt x="1915795" y="5022542"/>
                </a:lnTo>
                <a:cubicBezTo>
                  <a:pt x="1915795" y="5024725"/>
                  <a:pt x="1916440" y="5026610"/>
                  <a:pt x="1917730" y="5028198"/>
                </a:cubicBezTo>
                <a:cubicBezTo>
                  <a:pt x="1919019" y="5029785"/>
                  <a:pt x="1921153" y="5031125"/>
                  <a:pt x="1924129" y="5032216"/>
                </a:cubicBezTo>
                <a:cubicBezTo>
                  <a:pt x="1927106" y="5033307"/>
                  <a:pt x="1931124" y="5034151"/>
                  <a:pt x="1936184" y="5034746"/>
                </a:cubicBezTo>
                <a:cubicBezTo>
                  <a:pt x="1941244" y="5035342"/>
                  <a:pt x="1947545" y="5035639"/>
                  <a:pt x="1955086" y="5035639"/>
                </a:cubicBezTo>
                <a:cubicBezTo>
                  <a:pt x="1962825" y="5035639"/>
                  <a:pt x="1969175" y="5035342"/>
                  <a:pt x="1974135" y="5034746"/>
                </a:cubicBezTo>
                <a:cubicBezTo>
                  <a:pt x="1979096" y="5034151"/>
                  <a:pt x="1983115" y="5033307"/>
                  <a:pt x="1986191" y="5032216"/>
                </a:cubicBezTo>
                <a:cubicBezTo>
                  <a:pt x="1989266" y="5031125"/>
                  <a:pt x="1991400" y="5029785"/>
                  <a:pt x="1992590" y="5028198"/>
                </a:cubicBezTo>
                <a:cubicBezTo>
                  <a:pt x="1993781" y="5026610"/>
                  <a:pt x="1994376" y="5024725"/>
                  <a:pt x="1994376" y="5022542"/>
                </a:cubicBezTo>
                <a:lnTo>
                  <a:pt x="1994376" y="4879072"/>
                </a:lnTo>
                <a:lnTo>
                  <a:pt x="2112546" y="4879072"/>
                </a:lnTo>
                <a:cubicBezTo>
                  <a:pt x="2114332" y="4879072"/>
                  <a:pt x="2115919" y="4878526"/>
                  <a:pt x="2117308" y="4877435"/>
                </a:cubicBezTo>
                <a:cubicBezTo>
                  <a:pt x="2118697" y="4876343"/>
                  <a:pt x="2119938" y="4874508"/>
                  <a:pt x="2121029" y="4871928"/>
                </a:cubicBezTo>
                <a:cubicBezTo>
                  <a:pt x="2122120" y="4869349"/>
                  <a:pt x="2122914" y="4866074"/>
                  <a:pt x="2123410" y="4862106"/>
                </a:cubicBezTo>
                <a:cubicBezTo>
                  <a:pt x="2123906" y="4858137"/>
                  <a:pt x="2124154" y="4853176"/>
                  <a:pt x="2124154" y="4847223"/>
                </a:cubicBezTo>
                <a:cubicBezTo>
                  <a:pt x="2124154" y="4841270"/>
                  <a:pt x="2123906" y="4836309"/>
                  <a:pt x="2123410" y="4832340"/>
                </a:cubicBezTo>
                <a:cubicBezTo>
                  <a:pt x="2122914" y="4828371"/>
                  <a:pt x="2122120" y="4825196"/>
                  <a:pt x="2121029" y="4822815"/>
                </a:cubicBezTo>
                <a:cubicBezTo>
                  <a:pt x="2119938" y="4820434"/>
                  <a:pt x="2118697" y="4818747"/>
                  <a:pt x="2117308" y="4817755"/>
                </a:cubicBezTo>
                <a:cubicBezTo>
                  <a:pt x="2115919" y="4816763"/>
                  <a:pt x="2114332" y="4816267"/>
                  <a:pt x="2112546" y="4816267"/>
                </a:cubicBezTo>
                <a:lnTo>
                  <a:pt x="1994376" y="4816267"/>
                </a:lnTo>
                <a:lnTo>
                  <a:pt x="1994376" y="4712682"/>
                </a:lnTo>
                <a:lnTo>
                  <a:pt x="2120285" y="4712682"/>
                </a:lnTo>
                <a:cubicBezTo>
                  <a:pt x="2122071" y="4712682"/>
                  <a:pt x="2123658" y="4712087"/>
                  <a:pt x="2125047" y="4710896"/>
                </a:cubicBezTo>
                <a:cubicBezTo>
                  <a:pt x="2126436" y="4709706"/>
                  <a:pt x="2127677" y="4707920"/>
                  <a:pt x="2128768" y="4705538"/>
                </a:cubicBezTo>
                <a:cubicBezTo>
                  <a:pt x="2129859" y="4703157"/>
                  <a:pt x="2130653" y="4699933"/>
                  <a:pt x="2131149" y="4695865"/>
                </a:cubicBezTo>
                <a:cubicBezTo>
                  <a:pt x="2131645" y="4691797"/>
                  <a:pt x="2131893" y="4686786"/>
                  <a:pt x="2131893" y="4680833"/>
                </a:cubicBezTo>
                <a:cubicBezTo>
                  <a:pt x="2131893" y="4674880"/>
                  <a:pt x="2131645" y="4669820"/>
                  <a:pt x="2131149" y="4665652"/>
                </a:cubicBezTo>
                <a:cubicBezTo>
                  <a:pt x="2130653" y="4661485"/>
                  <a:pt x="2129859" y="4658161"/>
                  <a:pt x="2128768" y="4655681"/>
                </a:cubicBezTo>
                <a:cubicBezTo>
                  <a:pt x="2127677" y="4653200"/>
                  <a:pt x="2126436" y="4651415"/>
                  <a:pt x="2125047" y="4650323"/>
                </a:cubicBezTo>
                <a:cubicBezTo>
                  <a:pt x="2123658" y="4649232"/>
                  <a:pt x="2122071" y="4648686"/>
                  <a:pt x="2120285" y="4648686"/>
                </a:cubicBezTo>
                <a:close/>
                <a:moveTo>
                  <a:pt x="6180614" y="4647495"/>
                </a:moveTo>
                <a:cubicBezTo>
                  <a:pt x="6173470" y="4647495"/>
                  <a:pt x="6167616" y="4647743"/>
                  <a:pt x="6163052" y="4648240"/>
                </a:cubicBezTo>
                <a:cubicBezTo>
                  <a:pt x="6158488" y="4648736"/>
                  <a:pt x="6154817" y="4649579"/>
                  <a:pt x="6152039" y="4650770"/>
                </a:cubicBezTo>
                <a:cubicBezTo>
                  <a:pt x="6149261" y="4651960"/>
                  <a:pt x="6147276" y="4653349"/>
                  <a:pt x="6146085" y="4654937"/>
                </a:cubicBezTo>
                <a:cubicBezTo>
                  <a:pt x="6144895" y="4656524"/>
                  <a:pt x="6144300" y="4658310"/>
                  <a:pt x="6144300" y="4660295"/>
                </a:cubicBezTo>
                <a:lnTo>
                  <a:pt x="6144300" y="4840972"/>
                </a:lnTo>
                <a:cubicBezTo>
                  <a:pt x="6144300" y="4854664"/>
                  <a:pt x="6144449" y="4869051"/>
                  <a:pt x="6144746" y="4884132"/>
                </a:cubicBezTo>
                <a:cubicBezTo>
                  <a:pt x="6145044" y="4899213"/>
                  <a:pt x="6145490" y="4913699"/>
                  <a:pt x="6146085" y="4927590"/>
                </a:cubicBezTo>
                <a:lnTo>
                  <a:pt x="6145788" y="4927590"/>
                </a:lnTo>
                <a:cubicBezTo>
                  <a:pt x="6142216" y="4919652"/>
                  <a:pt x="6138545" y="4911715"/>
                  <a:pt x="6134775" y="4903777"/>
                </a:cubicBezTo>
                <a:cubicBezTo>
                  <a:pt x="6131004" y="4895840"/>
                  <a:pt x="6127135" y="4887754"/>
                  <a:pt x="6123166" y="4879518"/>
                </a:cubicBezTo>
                <a:cubicBezTo>
                  <a:pt x="6119197" y="4871283"/>
                  <a:pt x="6115080" y="4863048"/>
                  <a:pt x="6110813" y="4854813"/>
                </a:cubicBezTo>
                <a:cubicBezTo>
                  <a:pt x="6106547" y="4846578"/>
                  <a:pt x="6102231" y="4838194"/>
                  <a:pt x="6097865" y="4829661"/>
                </a:cubicBezTo>
                <a:lnTo>
                  <a:pt x="6022856" y="4688870"/>
                </a:lnTo>
                <a:cubicBezTo>
                  <a:pt x="6019085" y="4681131"/>
                  <a:pt x="6015415" y="4674632"/>
                  <a:pt x="6011843" y="4669373"/>
                </a:cubicBezTo>
                <a:cubicBezTo>
                  <a:pt x="6008271" y="4664115"/>
                  <a:pt x="6004451" y="4659997"/>
                  <a:pt x="6000383" y="4657020"/>
                </a:cubicBezTo>
                <a:cubicBezTo>
                  <a:pt x="5996315" y="4654044"/>
                  <a:pt x="5991701" y="4651911"/>
                  <a:pt x="5986542" y="4650621"/>
                </a:cubicBezTo>
                <a:cubicBezTo>
                  <a:pt x="5981383" y="4649331"/>
                  <a:pt x="5975032" y="4648686"/>
                  <a:pt x="5967492" y="4648686"/>
                </a:cubicBezTo>
                <a:lnTo>
                  <a:pt x="5925522" y="4648686"/>
                </a:lnTo>
                <a:cubicBezTo>
                  <a:pt x="5917584" y="4648686"/>
                  <a:pt x="5910887" y="4651018"/>
                  <a:pt x="5905430" y="4655681"/>
                </a:cubicBezTo>
                <a:cubicBezTo>
                  <a:pt x="5899974" y="4660344"/>
                  <a:pt x="5897245" y="4667339"/>
                  <a:pt x="5897245" y="4676666"/>
                </a:cubicBezTo>
                <a:lnTo>
                  <a:pt x="5897245" y="5022840"/>
                </a:lnTo>
                <a:cubicBezTo>
                  <a:pt x="5897245" y="5024824"/>
                  <a:pt x="5897741" y="5026610"/>
                  <a:pt x="5898733" y="5028198"/>
                </a:cubicBezTo>
                <a:cubicBezTo>
                  <a:pt x="5899725" y="5029785"/>
                  <a:pt x="5901511" y="5031125"/>
                  <a:pt x="5904091" y="5032216"/>
                </a:cubicBezTo>
                <a:cubicBezTo>
                  <a:pt x="5906671" y="5033307"/>
                  <a:pt x="5910243" y="5034151"/>
                  <a:pt x="5914807" y="5034746"/>
                </a:cubicBezTo>
                <a:cubicBezTo>
                  <a:pt x="5919371" y="5035342"/>
                  <a:pt x="5925126" y="5035639"/>
                  <a:pt x="5932072" y="5035639"/>
                </a:cubicBezTo>
                <a:cubicBezTo>
                  <a:pt x="5939214" y="5035639"/>
                  <a:pt x="5945068" y="5035342"/>
                  <a:pt x="5949632" y="5034746"/>
                </a:cubicBezTo>
                <a:cubicBezTo>
                  <a:pt x="5954196" y="5034151"/>
                  <a:pt x="5957819" y="5033307"/>
                  <a:pt x="5960497" y="5032216"/>
                </a:cubicBezTo>
                <a:cubicBezTo>
                  <a:pt x="5963176" y="5031125"/>
                  <a:pt x="5965061" y="5029785"/>
                  <a:pt x="5966152" y="5028198"/>
                </a:cubicBezTo>
                <a:cubicBezTo>
                  <a:pt x="5967244" y="5026610"/>
                  <a:pt x="5967789" y="5024824"/>
                  <a:pt x="5967789" y="5022840"/>
                </a:cubicBezTo>
                <a:lnTo>
                  <a:pt x="5967789" y="4821327"/>
                </a:lnTo>
                <a:cubicBezTo>
                  <a:pt x="5967789" y="4806245"/>
                  <a:pt x="5967591" y="4791611"/>
                  <a:pt x="5967194" y="4777422"/>
                </a:cubicBezTo>
                <a:cubicBezTo>
                  <a:pt x="5966797" y="4763234"/>
                  <a:pt x="5966202" y="4748996"/>
                  <a:pt x="5965408" y="4734709"/>
                </a:cubicBezTo>
                <a:lnTo>
                  <a:pt x="5966004" y="4734709"/>
                </a:lnTo>
                <a:cubicBezTo>
                  <a:pt x="5970568" y="4746417"/>
                  <a:pt x="5975727" y="4758472"/>
                  <a:pt x="5981482" y="4770874"/>
                </a:cubicBezTo>
                <a:cubicBezTo>
                  <a:pt x="5987236" y="4783276"/>
                  <a:pt x="5992892" y="4794835"/>
                  <a:pt x="5998449" y="4805551"/>
                </a:cubicBezTo>
                <a:lnTo>
                  <a:pt x="6094294" y="4985633"/>
                </a:lnTo>
                <a:cubicBezTo>
                  <a:pt x="6099255" y="4995555"/>
                  <a:pt x="6103719" y="5003641"/>
                  <a:pt x="6107688" y="5009892"/>
                </a:cubicBezTo>
                <a:cubicBezTo>
                  <a:pt x="6111657" y="5016143"/>
                  <a:pt x="6115775" y="5021104"/>
                  <a:pt x="6120041" y="5024775"/>
                </a:cubicBezTo>
                <a:cubicBezTo>
                  <a:pt x="6124307" y="5028446"/>
                  <a:pt x="6128970" y="5030976"/>
                  <a:pt x="6134031" y="5032365"/>
                </a:cubicBezTo>
                <a:cubicBezTo>
                  <a:pt x="6139091" y="5033754"/>
                  <a:pt x="6145094" y="5034449"/>
                  <a:pt x="6152039" y="5034449"/>
                </a:cubicBezTo>
                <a:lnTo>
                  <a:pt x="6185376" y="5034449"/>
                </a:lnTo>
                <a:cubicBezTo>
                  <a:pt x="6189147" y="5034449"/>
                  <a:pt x="6192867" y="5033903"/>
                  <a:pt x="6196538" y="5032811"/>
                </a:cubicBezTo>
                <a:cubicBezTo>
                  <a:pt x="6200209" y="5031720"/>
                  <a:pt x="6203384" y="5029984"/>
                  <a:pt x="6206063" y="5027602"/>
                </a:cubicBezTo>
                <a:cubicBezTo>
                  <a:pt x="6208742" y="5025221"/>
                  <a:pt x="6210876" y="5022245"/>
                  <a:pt x="6212463" y="5018673"/>
                </a:cubicBezTo>
                <a:cubicBezTo>
                  <a:pt x="6214050" y="5015101"/>
                  <a:pt x="6214844" y="5011033"/>
                  <a:pt x="6214844" y="5006469"/>
                </a:cubicBezTo>
                <a:lnTo>
                  <a:pt x="6214844" y="4660295"/>
                </a:lnTo>
                <a:cubicBezTo>
                  <a:pt x="6214844" y="4658310"/>
                  <a:pt x="6214348" y="4656524"/>
                  <a:pt x="6213356" y="4654937"/>
                </a:cubicBezTo>
                <a:cubicBezTo>
                  <a:pt x="6212364" y="4653349"/>
                  <a:pt x="6210627" y="4651960"/>
                  <a:pt x="6208147" y="4650770"/>
                </a:cubicBezTo>
                <a:cubicBezTo>
                  <a:pt x="6205667" y="4649579"/>
                  <a:pt x="6202144" y="4648736"/>
                  <a:pt x="6197580" y="4648240"/>
                </a:cubicBezTo>
                <a:cubicBezTo>
                  <a:pt x="6193016" y="4647743"/>
                  <a:pt x="6187361" y="4647495"/>
                  <a:pt x="6180614" y="4647495"/>
                </a:cubicBezTo>
                <a:close/>
                <a:moveTo>
                  <a:pt x="4875688" y="4647495"/>
                </a:moveTo>
                <a:cubicBezTo>
                  <a:pt x="4868546" y="4647495"/>
                  <a:pt x="4862691" y="4647743"/>
                  <a:pt x="4858127" y="4648240"/>
                </a:cubicBezTo>
                <a:cubicBezTo>
                  <a:pt x="4853563" y="4648736"/>
                  <a:pt x="4849892" y="4649579"/>
                  <a:pt x="4847113" y="4650770"/>
                </a:cubicBezTo>
                <a:cubicBezTo>
                  <a:pt x="4844336" y="4651960"/>
                  <a:pt x="4842351" y="4653349"/>
                  <a:pt x="4841160" y="4654937"/>
                </a:cubicBezTo>
                <a:cubicBezTo>
                  <a:pt x="4839970" y="4656524"/>
                  <a:pt x="4839375" y="4658310"/>
                  <a:pt x="4839375" y="4660295"/>
                </a:cubicBezTo>
                <a:lnTo>
                  <a:pt x="4839375" y="4840972"/>
                </a:lnTo>
                <a:cubicBezTo>
                  <a:pt x="4839375" y="4854664"/>
                  <a:pt x="4839524" y="4869051"/>
                  <a:pt x="4839821" y="4884132"/>
                </a:cubicBezTo>
                <a:cubicBezTo>
                  <a:pt x="4840119" y="4899213"/>
                  <a:pt x="4840565" y="4913699"/>
                  <a:pt x="4841160" y="4927590"/>
                </a:cubicBezTo>
                <a:lnTo>
                  <a:pt x="4840863" y="4927590"/>
                </a:lnTo>
                <a:cubicBezTo>
                  <a:pt x="4837291" y="4919652"/>
                  <a:pt x="4833620" y="4911715"/>
                  <a:pt x="4829849" y="4903777"/>
                </a:cubicBezTo>
                <a:cubicBezTo>
                  <a:pt x="4826079" y="4895840"/>
                  <a:pt x="4822210" y="4887754"/>
                  <a:pt x="4818241" y="4879518"/>
                </a:cubicBezTo>
                <a:cubicBezTo>
                  <a:pt x="4814272" y="4871283"/>
                  <a:pt x="4810154" y="4863048"/>
                  <a:pt x="4805888" y="4854813"/>
                </a:cubicBezTo>
                <a:cubicBezTo>
                  <a:pt x="4801622" y="4846578"/>
                  <a:pt x="4797306" y="4838194"/>
                  <a:pt x="4792941" y="4829661"/>
                </a:cubicBezTo>
                <a:lnTo>
                  <a:pt x="4717931" y="4688870"/>
                </a:lnTo>
                <a:cubicBezTo>
                  <a:pt x="4714160" y="4681131"/>
                  <a:pt x="4710490" y="4674632"/>
                  <a:pt x="4706917" y="4669373"/>
                </a:cubicBezTo>
                <a:cubicBezTo>
                  <a:pt x="4703345" y="4664115"/>
                  <a:pt x="4699526" y="4659997"/>
                  <a:pt x="4695458" y="4657020"/>
                </a:cubicBezTo>
                <a:cubicBezTo>
                  <a:pt x="4691390" y="4654044"/>
                  <a:pt x="4686776" y="4651911"/>
                  <a:pt x="4681617" y="4650621"/>
                </a:cubicBezTo>
                <a:cubicBezTo>
                  <a:pt x="4676458" y="4649331"/>
                  <a:pt x="4670107" y="4648686"/>
                  <a:pt x="4662567" y="4648686"/>
                </a:cubicBezTo>
                <a:lnTo>
                  <a:pt x="4620598" y="4648686"/>
                </a:lnTo>
                <a:cubicBezTo>
                  <a:pt x="4612659" y="4648686"/>
                  <a:pt x="4605962" y="4651018"/>
                  <a:pt x="4600505" y="4655681"/>
                </a:cubicBezTo>
                <a:cubicBezTo>
                  <a:pt x="4595048" y="4660344"/>
                  <a:pt x="4592321" y="4667339"/>
                  <a:pt x="4592321" y="4676666"/>
                </a:cubicBezTo>
                <a:lnTo>
                  <a:pt x="4592321" y="5022840"/>
                </a:lnTo>
                <a:cubicBezTo>
                  <a:pt x="4592321" y="5024824"/>
                  <a:pt x="4592816" y="5026610"/>
                  <a:pt x="4593808" y="5028198"/>
                </a:cubicBezTo>
                <a:cubicBezTo>
                  <a:pt x="4594800" y="5029785"/>
                  <a:pt x="4596586" y="5031125"/>
                  <a:pt x="4599166" y="5032216"/>
                </a:cubicBezTo>
                <a:cubicBezTo>
                  <a:pt x="4601746" y="5033307"/>
                  <a:pt x="4605318" y="5034151"/>
                  <a:pt x="4609882" y="5034746"/>
                </a:cubicBezTo>
                <a:cubicBezTo>
                  <a:pt x="4614445" y="5035342"/>
                  <a:pt x="4620201" y="5035639"/>
                  <a:pt x="4627146" y="5035639"/>
                </a:cubicBezTo>
                <a:cubicBezTo>
                  <a:pt x="4634289" y="5035639"/>
                  <a:pt x="4640143" y="5035342"/>
                  <a:pt x="4644708" y="5034746"/>
                </a:cubicBezTo>
                <a:cubicBezTo>
                  <a:pt x="4649271" y="5034151"/>
                  <a:pt x="4652893" y="5033307"/>
                  <a:pt x="4655573" y="5032216"/>
                </a:cubicBezTo>
                <a:cubicBezTo>
                  <a:pt x="4658251" y="5031125"/>
                  <a:pt x="4660136" y="5029785"/>
                  <a:pt x="4661228" y="5028198"/>
                </a:cubicBezTo>
                <a:cubicBezTo>
                  <a:pt x="4662319" y="5026610"/>
                  <a:pt x="4662864" y="5024824"/>
                  <a:pt x="4662864" y="5022840"/>
                </a:cubicBezTo>
                <a:lnTo>
                  <a:pt x="4662864" y="4821327"/>
                </a:lnTo>
                <a:cubicBezTo>
                  <a:pt x="4662864" y="4806245"/>
                  <a:pt x="4662666" y="4791611"/>
                  <a:pt x="4662269" y="4777422"/>
                </a:cubicBezTo>
                <a:cubicBezTo>
                  <a:pt x="4661872" y="4763234"/>
                  <a:pt x="4661277" y="4748996"/>
                  <a:pt x="4660483" y="4734709"/>
                </a:cubicBezTo>
                <a:lnTo>
                  <a:pt x="4661079" y="4734709"/>
                </a:lnTo>
                <a:cubicBezTo>
                  <a:pt x="4665643" y="4746417"/>
                  <a:pt x="4670802" y="4758472"/>
                  <a:pt x="4676557" y="4770874"/>
                </a:cubicBezTo>
                <a:cubicBezTo>
                  <a:pt x="4682311" y="4783276"/>
                  <a:pt x="4687967" y="4794835"/>
                  <a:pt x="4693523" y="4805551"/>
                </a:cubicBezTo>
                <a:lnTo>
                  <a:pt x="4789368" y="4985633"/>
                </a:lnTo>
                <a:cubicBezTo>
                  <a:pt x="4794329" y="4995555"/>
                  <a:pt x="4798794" y="5003641"/>
                  <a:pt x="4802763" y="5009892"/>
                </a:cubicBezTo>
                <a:cubicBezTo>
                  <a:pt x="4806732" y="5016143"/>
                  <a:pt x="4810849" y="5021104"/>
                  <a:pt x="4815115" y="5024775"/>
                </a:cubicBezTo>
                <a:cubicBezTo>
                  <a:pt x="4819382" y="5028446"/>
                  <a:pt x="4824045" y="5030976"/>
                  <a:pt x="4829106" y="5032365"/>
                </a:cubicBezTo>
                <a:cubicBezTo>
                  <a:pt x="4834166" y="5033754"/>
                  <a:pt x="4840169" y="5034449"/>
                  <a:pt x="4847113" y="5034449"/>
                </a:cubicBezTo>
                <a:lnTo>
                  <a:pt x="4880451" y="5034449"/>
                </a:lnTo>
                <a:cubicBezTo>
                  <a:pt x="4884222" y="5034449"/>
                  <a:pt x="4887942" y="5033903"/>
                  <a:pt x="4891614" y="5032811"/>
                </a:cubicBezTo>
                <a:cubicBezTo>
                  <a:pt x="4895284" y="5031720"/>
                  <a:pt x="4898459" y="5029984"/>
                  <a:pt x="4901138" y="5027602"/>
                </a:cubicBezTo>
                <a:cubicBezTo>
                  <a:pt x="4903817" y="5025221"/>
                  <a:pt x="4905951" y="5022245"/>
                  <a:pt x="4907538" y="5018673"/>
                </a:cubicBezTo>
                <a:cubicBezTo>
                  <a:pt x="4909125" y="5015101"/>
                  <a:pt x="4909919" y="5011033"/>
                  <a:pt x="4909919" y="5006469"/>
                </a:cubicBezTo>
                <a:lnTo>
                  <a:pt x="4909919" y="4660295"/>
                </a:lnTo>
                <a:cubicBezTo>
                  <a:pt x="4909919" y="4658310"/>
                  <a:pt x="4909423" y="4656524"/>
                  <a:pt x="4908431" y="4654937"/>
                </a:cubicBezTo>
                <a:cubicBezTo>
                  <a:pt x="4907439" y="4653349"/>
                  <a:pt x="4905702" y="4651960"/>
                  <a:pt x="4903222" y="4650770"/>
                </a:cubicBezTo>
                <a:cubicBezTo>
                  <a:pt x="4900742" y="4649579"/>
                  <a:pt x="4897219" y="4648736"/>
                  <a:pt x="4892655" y="4648240"/>
                </a:cubicBezTo>
                <a:cubicBezTo>
                  <a:pt x="4888091" y="4647743"/>
                  <a:pt x="4882435" y="4647495"/>
                  <a:pt x="4875688" y="4647495"/>
                </a:cubicBezTo>
                <a:close/>
                <a:moveTo>
                  <a:pt x="9606934" y="4646900"/>
                </a:moveTo>
                <a:cubicBezTo>
                  <a:pt x="9596021" y="4646900"/>
                  <a:pt x="9587487" y="4647148"/>
                  <a:pt x="9581335" y="4647644"/>
                </a:cubicBezTo>
                <a:cubicBezTo>
                  <a:pt x="9575185" y="4648140"/>
                  <a:pt x="9570967" y="4649430"/>
                  <a:pt x="9568685" y="4651514"/>
                </a:cubicBezTo>
                <a:cubicBezTo>
                  <a:pt x="9566403" y="4653597"/>
                  <a:pt x="9565808" y="4656673"/>
                  <a:pt x="9566899" y="4660741"/>
                </a:cubicBezTo>
                <a:cubicBezTo>
                  <a:pt x="9567991" y="4664809"/>
                  <a:pt x="9570422" y="4670514"/>
                  <a:pt x="9574192" y="4677856"/>
                </a:cubicBezTo>
                <a:lnTo>
                  <a:pt x="9679563" y="4887704"/>
                </a:lnTo>
                <a:lnTo>
                  <a:pt x="9679563" y="5023138"/>
                </a:lnTo>
                <a:cubicBezTo>
                  <a:pt x="9679563" y="5025122"/>
                  <a:pt x="9680157" y="5026908"/>
                  <a:pt x="9681348" y="5028495"/>
                </a:cubicBezTo>
                <a:cubicBezTo>
                  <a:pt x="9682539" y="5030083"/>
                  <a:pt x="9684672" y="5031373"/>
                  <a:pt x="9687748" y="5032365"/>
                </a:cubicBezTo>
                <a:cubicBezTo>
                  <a:pt x="9690824" y="5033357"/>
                  <a:pt x="9694842" y="5034151"/>
                  <a:pt x="9699803" y="5034746"/>
                </a:cubicBezTo>
                <a:cubicBezTo>
                  <a:pt x="9704763" y="5035342"/>
                  <a:pt x="9711114" y="5035639"/>
                  <a:pt x="9718853" y="5035639"/>
                </a:cubicBezTo>
                <a:cubicBezTo>
                  <a:pt x="9726393" y="5035639"/>
                  <a:pt x="9732694" y="5035342"/>
                  <a:pt x="9737754" y="5034746"/>
                </a:cubicBezTo>
                <a:cubicBezTo>
                  <a:pt x="9742814" y="5034151"/>
                  <a:pt x="9746833" y="5033357"/>
                  <a:pt x="9749809" y="5032365"/>
                </a:cubicBezTo>
                <a:cubicBezTo>
                  <a:pt x="9752785" y="5031373"/>
                  <a:pt x="9754919" y="5030083"/>
                  <a:pt x="9756209" y="5028495"/>
                </a:cubicBezTo>
                <a:cubicBezTo>
                  <a:pt x="9757499" y="5026908"/>
                  <a:pt x="9758143" y="5025122"/>
                  <a:pt x="9758143" y="5023138"/>
                </a:cubicBezTo>
                <a:lnTo>
                  <a:pt x="9758143" y="4887704"/>
                </a:lnTo>
                <a:lnTo>
                  <a:pt x="9863514" y="4677856"/>
                </a:lnTo>
                <a:cubicBezTo>
                  <a:pt x="9867085" y="4670713"/>
                  <a:pt x="9869467" y="4665057"/>
                  <a:pt x="9870657" y="4660890"/>
                </a:cubicBezTo>
                <a:cubicBezTo>
                  <a:pt x="9871848" y="4656723"/>
                  <a:pt x="9871303" y="4653597"/>
                  <a:pt x="9869021" y="4651514"/>
                </a:cubicBezTo>
                <a:cubicBezTo>
                  <a:pt x="9866739" y="4649430"/>
                  <a:pt x="9862472" y="4648140"/>
                  <a:pt x="9856221" y="4647644"/>
                </a:cubicBezTo>
                <a:cubicBezTo>
                  <a:pt x="9849971" y="4647148"/>
                  <a:pt x="9841189" y="4646900"/>
                  <a:pt x="9829879" y="4646900"/>
                </a:cubicBezTo>
                <a:cubicBezTo>
                  <a:pt x="9821346" y="4646900"/>
                  <a:pt x="9814500" y="4647099"/>
                  <a:pt x="9809341" y="4647495"/>
                </a:cubicBezTo>
                <a:cubicBezTo>
                  <a:pt x="9804181" y="4647892"/>
                  <a:pt x="9800113" y="4648686"/>
                  <a:pt x="9797137" y="4649877"/>
                </a:cubicBezTo>
                <a:cubicBezTo>
                  <a:pt x="9794160" y="4651067"/>
                  <a:pt x="9791927" y="4652605"/>
                  <a:pt x="9790439" y="4654490"/>
                </a:cubicBezTo>
                <a:cubicBezTo>
                  <a:pt x="9788951" y="4656376"/>
                  <a:pt x="9787711" y="4658906"/>
                  <a:pt x="9786719" y="4662081"/>
                </a:cubicBezTo>
                <a:lnTo>
                  <a:pt x="9744451" y="4756140"/>
                </a:lnTo>
                <a:cubicBezTo>
                  <a:pt x="9740681" y="4765268"/>
                  <a:pt x="9736811" y="4774892"/>
                  <a:pt x="9732843" y="4785013"/>
                </a:cubicBezTo>
                <a:cubicBezTo>
                  <a:pt x="9728874" y="4795133"/>
                  <a:pt x="9725005" y="4805551"/>
                  <a:pt x="9721234" y="4816267"/>
                </a:cubicBezTo>
                <a:lnTo>
                  <a:pt x="9720639" y="4816267"/>
                </a:lnTo>
                <a:cubicBezTo>
                  <a:pt x="9716471" y="4805154"/>
                  <a:pt x="9712354" y="4794538"/>
                  <a:pt x="9708286" y="4784417"/>
                </a:cubicBezTo>
                <a:cubicBezTo>
                  <a:pt x="9704219" y="4774297"/>
                  <a:pt x="9700101" y="4764673"/>
                  <a:pt x="9695933" y="4755545"/>
                </a:cubicBezTo>
                <a:lnTo>
                  <a:pt x="9653071" y="4660890"/>
                </a:lnTo>
                <a:cubicBezTo>
                  <a:pt x="9651682" y="4658112"/>
                  <a:pt x="9650243" y="4655830"/>
                  <a:pt x="9648755" y="4654044"/>
                </a:cubicBezTo>
                <a:cubicBezTo>
                  <a:pt x="9647267" y="4652258"/>
                  <a:pt x="9644935" y="4650819"/>
                  <a:pt x="9641760" y="4649728"/>
                </a:cubicBezTo>
                <a:cubicBezTo>
                  <a:pt x="9638585" y="4648636"/>
                  <a:pt x="9634269" y="4647892"/>
                  <a:pt x="9628812" y="4647495"/>
                </a:cubicBezTo>
                <a:cubicBezTo>
                  <a:pt x="9623355" y="4647099"/>
                  <a:pt x="9616062" y="4646900"/>
                  <a:pt x="9606934" y="4646900"/>
                </a:cubicBezTo>
                <a:close/>
                <a:moveTo>
                  <a:pt x="8275220" y="4646900"/>
                </a:moveTo>
                <a:cubicBezTo>
                  <a:pt x="8265100" y="4646900"/>
                  <a:pt x="8256964" y="4647049"/>
                  <a:pt x="8250813" y="4647347"/>
                </a:cubicBezTo>
                <a:cubicBezTo>
                  <a:pt x="8244661" y="4647644"/>
                  <a:pt x="8239849" y="4648339"/>
                  <a:pt x="8236376" y="4649430"/>
                </a:cubicBezTo>
                <a:cubicBezTo>
                  <a:pt x="8232904" y="4650522"/>
                  <a:pt x="8230374" y="4652109"/>
                  <a:pt x="8228786" y="4654193"/>
                </a:cubicBezTo>
                <a:cubicBezTo>
                  <a:pt x="8227198" y="4656276"/>
                  <a:pt x="8225809" y="4659005"/>
                  <a:pt x="8224619" y="4662378"/>
                </a:cubicBezTo>
                <a:lnTo>
                  <a:pt x="8105854" y="5004088"/>
                </a:lnTo>
                <a:cubicBezTo>
                  <a:pt x="8103473" y="5011033"/>
                  <a:pt x="8101984" y="5016589"/>
                  <a:pt x="8101389" y="5020756"/>
                </a:cubicBezTo>
                <a:cubicBezTo>
                  <a:pt x="8100794" y="5024924"/>
                  <a:pt x="8101488" y="5028148"/>
                  <a:pt x="8103473" y="5030430"/>
                </a:cubicBezTo>
                <a:cubicBezTo>
                  <a:pt x="8105457" y="5032712"/>
                  <a:pt x="8109029" y="5034151"/>
                  <a:pt x="8114188" y="5034746"/>
                </a:cubicBezTo>
                <a:cubicBezTo>
                  <a:pt x="8119348" y="5035342"/>
                  <a:pt x="8126492" y="5035639"/>
                  <a:pt x="8135620" y="5035639"/>
                </a:cubicBezTo>
                <a:cubicBezTo>
                  <a:pt x="8144152" y="5035639"/>
                  <a:pt x="8151048" y="5035441"/>
                  <a:pt x="8156307" y="5035044"/>
                </a:cubicBezTo>
                <a:cubicBezTo>
                  <a:pt x="8161565" y="5034647"/>
                  <a:pt x="8165633" y="5033903"/>
                  <a:pt x="8168511" y="5032811"/>
                </a:cubicBezTo>
                <a:cubicBezTo>
                  <a:pt x="8171388" y="5031720"/>
                  <a:pt x="8173471" y="5030232"/>
                  <a:pt x="8174761" y="5028347"/>
                </a:cubicBezTo>
                <a:cubicBezTo>
                  <a:pt x="8176051" y="5026461"/>
                  <a:pt x="8177093" y="5024130"/>
                  <a:pt x="8177887" y="5021352"/>
                </a:cubicBezTo>
                <a:lnTo>
                  <a:pt x="8202295" y="4946045"/>
                </a:lnTo>
                <a:lnTo>
                  <a:pt x="8346955" y="4946045"/>
                </a:lnTo>
                <a:lnTo>
                  <a:pt x="8372852" y="5023435"/>
                </a:lnTo>
                <a:cubicBezTo>
                  <a:pt x="8373645" y="5026015"/>
                  <a:pt x="8374638" y="5028099"/>
                  <a:pt x="8375828" y="5029686"/>
                </a:cubicBezTo>
                <a:cubicBezTo>
                  <a:pt x="8377019" y="5031274"/>
                  <a:pt x="8379102" y="5032514"/>
                  <a:pt x="8382079" y="5033407"/>
                </a:cubicBezTo>
                <a:cubicBezTo>
                  <a:pt x="8385055" y="5034300"/>
                  <a:pt x="8389372" y="5034895"/>
                  <a:pt x="8395027" y="5035193"/>
                </a:cubicBezTo>
                <a:cubicBezTo>
                  <a:pt x="8400682" y="5035490"/>
                  <a:pt x="8408570" y="5035639"/>
                  <a:pt x="8418691" y="5035639"/>
                </a:cubicBezTo>
                <a:cubicBezTo>
                  <a:pt x="8428413" y="5035639"/>
                  <a:pt x="8436054" y="5035391"/>
                  <a:pt x="8441610" y="5034895"/>
                </a:cubicBezTo>
                <a:cubicBezTo>
                  <a:pt x="8447166" y="5034399"/>
                  <a:pt x="8451035" y="5033109"/>
                  <a:pt x="8453219" y="5031026"/>
                </a:cubicBezTo>
                <a:cubicBezTo>
                  <a:pt x="8455401" y="5028942"/>
                  <a:pt x="8456195" y="5025816"/>
                  <a:pt x="8455600" y="5021649"/>
                </a:cubicBezTo>
                <a:cubicBezTo>
                  <a:pt x="8455005" y="5017482"/>
                  <a:pt x="8453516" y="5011827"/>
                  <a:pt x="8451135" y="5004683"/>
                </a:cubicBezTo>
                <a:lnTo>
                  <a:pt x="8332073" y="4663271"/>
                </a:lnTo>
                <a:cubicBezTo>
                  <a:pt x="8330882" y="4659501"/>
                  <a:pt x="8329443" y="4656524"/>
                  <a:pt x="8327757" y="4654342"/>
                </a:cubicBezTo>
                <a:cubicBezTo>
                  <a:pt x="8326070" y="4652159"/>
                  <a:pt x="8323292" y="4650522"/>
                  <a:pt x="8319422" y="4649430"/>
                </a:cubicBezTo>
                <a:cubicBezTo>
                  <a:pt x="8315553" y="4648339"/>
                  <a:pt x="8310146" y="4647644"/>
                  <a:pt x="8303200" y="4647347"/>
                </a:cubicBezTo>
                <a:cubicBezTo>
                  <a:pt x="8296255" y="4647049"/>
                  <a:pt x="8286928" y="4646900"/>
                  <a:pt x="8275220" y="4646900"/>
                </a:cubicBezTo>
                <a:close/>
                <a:moveTo>
                  <a:pt x="5665370" y="4646900"/>
                </a:moveTo>
                <a:cubicBezTo>
                  <a:pt x="5655250" y="4646900"/>
                  <a:pt x="5647114" y="4647049"/>
                  <a:pt x="5640964" y="4647347"/>
                </a:cubicBezTo>
                <a:cubicBezTo>
                  <a:pt x="5634811" y="4647644"/>
                  <a:pt x="5629999" y="4648339"/>
                  <a:pt x="5626527" y="4649430"/>
                </a:cubicBezTo>
                <a:cubicBezTo>
                  <a:pt x="5623054" y="4650522"/>
                  <a:pt x="5620524" y="4652109"/>
                  <a:pt x="5618937" y="4654193"/>
                </a:cubicBezTo>
                <a:cubicBezTo>
                  <a:pt x="5617349" y="4656276"/>
                  <a:pt x="5615960" y="4659005"/>
                  <a:pt x="5614769" y="4662378"/>
                </a:cubicBezTo>
                <a:lnTo>
                  <a:pt x="5496004" y="5004088"/>
                </a:lnTo>
                <a:cubicBezTo>
                  <a:pt x="5493623" y="5011033"/>
                  <a:pt x="5492135" y="5016589"/>
                  <a:pt x="5491539" y="5020756"/>
                </a:cubicBezTo>
                <a:cubicBezTo>
                  <a:pt x="5490944" y="5024924"/>
                  <a:pt x="5491638" y="5028148"/>
                  <a:pt x="5493623" y="5030430"/>
                </a:cubicBezTo>
                <a:cubicBezTo>
                  <a:pt x="5495608" y="5032712"/>
                  <a:pt x="5499179" y="5034151"/>
                  <a:pt x="5504338" y="5034746"/>
                </a:cubicBezTo>
                <a:cubicBezTo>
                  <a:pt x="5509498" y="5035342"/>
                  <a:pt x="5516642" y="5035639"/>
                  <a:pt x="5525770" y="5035639"/>
                </a:cubicBezTo>
                <a:cubicBezTo>
                  <a:pt x="5534303" y="5035639"/>
                  <a:pt x="5541198" y="5035441"/>
                  <a:pt x="5546457" y="5035044"/>
                </a:cubicBezTo>
                <a:cubicBezTo>
                  <a:pt x="5551716" y="5034647"/>
                  <a:pt x="5555784" y="5033903"/>
                  <a:pt x="5558661" y="5032811"/>
                </a:cubicBezTo>
                <a:cubicBezTo>
                  <a:pt x="5561538" y="5031720"/>
                  <a:pt x="5563622" y="5030232"/>
                  <a:pt x="5564912" y="5028347"/>
                </a:cubicBezTo>
                <a:cubicBezTo>
                  <a:pt x="5566201" y="5026461"/>
                  <a:pt x="5567243" y="5024130"/>
                  <a:pt x="5568037" y="5021352"/>
                </a:cubicBezTo>
                <a:lnTo>
                  <a:pt x="5592445" y="4946045"/>
                </a:lnTo>
                <a:lnTo>
                  <a:pt x="5737106" y="4946045"/>
                </a:lnTo>
                <a:lnTo>
                  <a:pt x="5763002" y="5023435"/>
                </a:lnTo>
                <a:cubicBezTo>
                  <a:pt x="5763796" y="5026015"/>
                  <a:pt x="5764788" y="5028099"/>
                  <a:pt x="5765979" y="5029686"/>
                </a:cubicBezTo>
                <a:cubicBezTo>
                  <a:pt x="5767169" y="5031274"/>
                  <a:pt x="5769253" y="5032514"/>
                  <a:pt x="5772229" y="5033407"/>
                </a:cubicBezTo>
                <a:cubicBezTo>
                  <a:pt x="5775207" y="5034300"/>
                  <a:pt x="5779522" y="5034895"/>
                  <a:pt x="5785177" y="5035193"/>
                </a:cubicBezTo>
                <a:cubicBezTo>
                  <a:pt x="5790833" y="5035490"/>
                  <a:pt x="5798720" y="5035639"/>
                  <a:pt x="5808841" y="5035639"/>
                </a:cubicBezTo>
                <a:cubicBezTo>
                  <a:pt x="5818565" y="5035639"/>
                  <a:pt x="5826204" y="5035391"/>
                  <a:pt x="5831761" y="5034895"/>
                </a:cubicBezTo>
                <a:cubicBezTo>
                  <a:pt x="5837317" y="5034399"/>
                  <a:pt x="5841187" y="5033109"/>
                  <a:pt x="5843369" y="5031026"/>
                </a:cubicBezTo>
                <a:cubicBezTo>
                  <a:pt x="5845552" y="5028942"/>
                  <a:pt x="5846346" y="5025816"/>
                  <a:pt x="5845750" y="5021649"/>
                </a:cubicBezTo>
                <a:cubicBezTo>
                  <a:pt x="5845155" y="5017482"/>
                  <a:pt x="5843667" y="5011827"/>
                  <a:pt x="5841286" y="5004683"/>
                </a:cubicBezTo>
                <a:lnTo>
                  <a:pt x="5722224" y="4663271"/>
                </a:lnTo>
                <a:cubicBezTo>
                  <a:pt x="5721032" y="4659501"/>
                  <a:pt x="5719594" y="4656524"/>
                  <a:pt x="5717907" y="4654342"/>
                </a:cubicBezTo>
                <a:cubicBezTo>
                  <a:pt x="5716220" y="4652159"/>
                  <a:pt x="5713442" y="4650522"/>
                  <a:pt x="5709572" y="4649430"/>
                </a:cubicBezTo>
                <a:cubicBezTo>
                  <a:pt x="5705703" y="4648339"/>
                  <a:pt x="5700296" y="4647644"/>
                  <a:pt x="5693350" y="4647347"/>
                </a:cubicBezTo>
                <a:cubicBezTo>
                  <a:pt x="5686405" y="4647049"/>
                  <a:pt x="5677078" y="4646900"/>
                  <a:pt x="5665370" y="4646900"/>
                </a:cubicBezTo>
                <a:close/>
                <a:moveTo>
                  <a:pt x="4469686" y="4646900"/>
                </a:moveTo>
                <a:cubicBezTo>
                  <a:pt x="4462145" y="4646900"/>
                  <a:pt x="4455895" y="4647198"/>
                  <a:pt x="4450934" y="4647793"/>
                </a:cubicBezTo>
                <a:cubicBezTo>
                  <a:pt x="4445973" y="4648388"/>
                  <a:pt x="4441954" y="4649182"/>
                  <a:pt x="4438878" y="4650174"/>
                </a:cubicBezTo>
                <a:cubicBezTo>
                  <a:pt x="4435803" y="4651167"/>
                  <a:pt x="4433620" y="4652456"/>
                  <a:pt x="4432329" y="4654044"/>
                </a:cubicBezTo>
                <a:cubicBezTo>
                  <a:pt x="4431040" y="4655631"/>
                  <a:pt x="4430396" y="4657417"/>
                  <a:pt x="4430396" y="4659402"/>
                </a:cubicBezTo>
                <a:lnTo>
                  <a:pt x="4430396" y="5023138"/>
                </a:lnTo>
                <a:cubicBezTo>
                  <a:pt x="4430396" y="5025122"/>
                  <a:pt x="4431040" y="5026908"/>
                  <a:pt x="4432329" y="5028495"/>
                </a:cubicBezTo>
                <a:cubicBezTo>
                  <a:pt x="4433620" y="5030083"/>
                  <a:pt x="4435753" y="5031373"/>
                  <a:pt x="4438729" y="5032365"/>
                </a:cubicBezTo>
                <a:cubicBezTo>
                  <a:pt x="4441706" y="5033357"/>
                  <a:pt x="4445725" y="5034151"/>
                  <a:pt x="4450784" y="5034746"/>
                </a:cubicBezTo>
                <a:cubicBezTo>
                  <a:pt x="4455844" y="5035342"/>
                  <a:pt x="4462145" y="5035639"/>
                  <a:pt x="4469686" y="5035639"/>
                </a:cubicBezTo>
                <a:cubicBezTo>
                  <a:pt x="4477424" y="5035639"/>
                  <a:pt x="4483774" y="5035342"/>
                  <a:pt x="4488735" y="5034746"/>
                </a:cubicBezTo>
                <a:cubicBezTo>
                  <a:pt x="4493696" y="5034151"/>
                  <a:pt x="4497665" y="5033357"/>
                  <a:pt x="4500642" y="5032365"/>
                </a:cubicBezTo>
                <a:cubicBezTo>
                  <a:pt x="4503618" y="5031373"/>
                  <a:pt x="4505751" y="5030083"/>
                  <a:pt x="4507042" y="5028495"/>
                </a:cubicBezTo>
                <a:cubicBezTo>
                  <a:pt x="4508331" y="5026908"/>
                  <a:pt x="4508977" y="5025122"/>
                  <a:pt x="4508977" y="5023138"/>
                </a:cubicBezTo>
                <a:lnTo>
                  <a:pt x="4508977" y="4659402"/>
                </a:lnTo>
                <a:cubicBezTo>
                  <a:pt x="4508977" y="4657417"/>
                  <a:pt x="4508331" y="4655631"/>
                  <a:pt x="4507042" y="4654044"/>
                </a:cubicBezTo>
                <a:cubicBezTo>
                  <a:pt x="4505751" y="4652456"/>
                  <a:pt x="4503618" y="4651167"/>
                  <a:pt x="4500642" y="4650174"/>
                </a:cubicBezTo>
                <a:cubicBezTo>
                  <a:pt x="4497665" y="4649182"/>
                  <a:pt x="4493696" y="4648388"/>
                  <a:pt x="4488735" y="4647793"/>
                </a:cubicBezTo>
                <a:cubicBezTo>
                  <a:pt x="4483774" y="4647198"/>
                  <a:pt x="4477424" y="4646900"/>
                  <a:pt x="4469686" y="4646900"/>
                </a:cubicBezTo>
                <a:close/>
                <a:moveTo>
                  <a:pt x="3855621" y="4646900"/>
                </a:moveTo>
                <a:cubicBezTo>
                  <a:pt x="3845501" y="4646900"/>
                  <a:pt x="3837365" y="4647049"/>
                  <a:pt x="3831213" y="4647347"/>
                </a:cubicBezTo>
                <a:cubicBezTo>
                  <a:pt x="3825062" y="4647644"/>
                  <a:pt x="3820249" y="4648339"/>
                  <a:pt x="3816777" y="4649430"/>
                </a:cubicBezTo>
                <a:cubicBezTo>
                  <a:pt x="3813304" y="4650522"/>
                  <a:pt x="3810774" y="4652109"/>
                  <a:pt x="3809186" y="4654193"/>
                </a:cubicBezTo>
                <a:cubicBezTo>
                  <a:pt x="3807599" y="4656276"/>
                  <a:pt x="3806210" y="4659005"/>
                  <a:pt x="3805019" y="4662378"/>
                </a:cubicBezTo>
                <a:lnTo>
                  <a:pt x="3686254" y="5004088"/>
                </a:lnTo>
                <a:cubicBezTo>
                  <a:pt x="3683873" y="5011033"/>
                  <a:pt x="3682385" y="5016589"/>
                  <a:pt x="3681790" y="5020756"/>
                </a:cubicBezTo>
                <a:cubicBezTo>
                  <a:pt x="3681194" y="5024924"/>
                  <a:pt x="3681889" y="5028148"/>
                  <a:pt x="3683873" y="5030430"/>
                </a:cubicBezTo>
                <a:cubicBezTo>
                  <a:pt x="3685857" y="5032712"/>
                  <a:pt x="3689429" y="5034151"/>
                  <a:pt x="3694589" y="5034746"/>
                </a:cubicBezTo>
                <a:cubicBezTo>
                  <a:pt x="3699748" y="5035342"/>
                  <a:pt x="3706892" y="5035639"/>
                  <a:pt x="3716020" y="5035639"/>
                </a:cubicBezTo>
                <a:cubicBezTo>
                  <a:pt x="3724553" y="5035639"/>
                  <a:pt x="3731449" y="5035441"/>
                  <a:pt x="3736707" y="5035044"/>
                </a:cubicBezTo>
                <a:cubicBezTo>
                  <a:pt x="3741966" y="5034647"/>
                  <a:pt x="3746034" y="5033903"/>
                  <a:pt x="3748911" y="5032811"/>
                </a:cubicBezTo>
                <a:cubicBezTo>
                  <a:pt x="3751788" y="5031720"/>
                  <a:pt x="3753872" y="5030232"/>
                  <a:pt x="3755162" y="5028347"/>
                </a:cubicBezTo>
                <a:cubicBezTo>
                  <a:pt x="3756452" y="5026461"/>
                  <a:pt x="3757494" y="5024130"/>
                  <a:pt x="3758287" y="5021352"/>
                </a:cubicBezTo>
                <a:lnTo>
                  <a:pt x="3782695" y="4946045"/>
                </a:lnTo>
                <a:lnTo>
                  <a:pt x="3927356" y="4946045"/>
                </a:lnTo>
                <a:lnTo>
                  <a:pt x="3953252" y="5023435"/>
                </a:lnTo>
                <a:cubicBezTo>
                  <a:pt x="3954046" y="5026015"/>
                  <a:pt x="3955038" y="5028099"/>
                  <a:pt x="3956228" y="5029686"/>
                </a:cubicBezTo>
                <a:cubicBezTo>
                  <a:pt x="3957419" y="5031274"/>
                  <a:pt x="3959503" y="5032514"/>
                  <a:pt x="3962479" y="5033407"/>
                </a:cubicBezTo>
                <a:cubicBezTo>
                  <a:pt x="3965456" y="5034300"/>
                  <a:pt x="3969772" y="5034895"/>
                  <a:pt x="3975428" y="5035193"/>
                </a:cubicBezTo>
                <a:cubicBezTo>
                  <a:pt x="3981083" y="5035490"/>
                  <a:pt x="3988971" y="5035639"/>
                  <a:pt x="3999091" y="5035639"/>
                </a:cubicBezTo>
                <a:cubicBezTo>
                  <a:pt x="4008815" y="5035639"/>
                  <a:pt x="4016454" y="5035391"/>
                  <a:pt x="4022010" y="5034895"/>
                </a:cubicBezTo>
                <a:cubicBezTo>
                  <a:pt x="4027567" y="5034399"/>
                  <a:pt x="4031436" y="5033109"/>
                  <a:pt x="4033619" y="5031026"/>
                </a:cubicBezTo>
                <a:cubicBezTo>
                  <a:pt x="4035802" y="5028942"/>
                  <a:pt x="4036596" y="5025816"/>
                  <a:pt x="4036001" y="5021649"/>
                </a:cubicBezTo>
                <a:cubicBezTo>
                  <a:pt x="4035405" y="5017482"/>
                  <a:pt x="4033917" y="5011827"/>
                  <a:pt x="4031536" y="5004683"/>
                </a:cubicBezTo>
                <a:lnTo>
                  <a:pt x="3912473" y="4663271"/>
                </a:lnTo>
                <a:cubicBezTo>
                  <a:pt x="3911283" y="4659501"/>
                  <a:pt x="3909844" y="4656524"/>
                  <a:pt x="3908157" y="4654342"/>
                </a:cubicBezTo>
                <a:cubicBezTo>
                  <a:pt x="3906471" y="4652159"/>
                  <a:pt x="3903692" y="4650522"/>
                  <a:pt x="3899823" y="4649430"/>
                </a:cubicBezTo>
                <a:cubicBezTo>
                  <a:pt x="3895953" y="4648339"/>
                  <a:pt x="3890546" y="4647644"/>
                  <a:pt x="3883601" y="4647347"/>
                </a:cubicBezTo>
                <a:cubicBezTo>
                  <a:pt x="3876655" y="4647049"/>
                  <a:pt x="3867329" y="4646900"/>
                  <a:pt x="3855621" y="4646900"/>
                </a:cubicBezTo>
                <a:close/>
                <a:moveTo>
                  <a:pt x="3374311" y="4646900"/>
                </a:moveTo>
                <a:cubicBezTo>
                  <a:pt x="3366770" y="4646900"/>
                  <a:pt x="3360470" y="4647198"/>
                  <a:pt x="3355409" y="4647793"/>
                </a:cubicBezTo>
                <a:cubicBezTo>
                  <a:pt x="3350349" y="4648388"/>
                  <a:pt x="3346331" y="4649182"/>
                  <a:pt x="3343354" y="4650174"/>
                </a:cubicBezTo>
                <a:cubicBezTo>
                  <a:pt x="3340378" y="4651167"/>
                  <a:pt x="3338245" y="4652456"/>
                  <a:pt x="3336955" y="4654044"/>
                </a:cubicBezTo>
                <a:cubicBezTo>
                  <a:pt x="3335665" y="4655631"/>
                  <a:pt x="3335020" y="4657417"/>
                  <a:pt x="3335020" y="4659402"/>
                </a:cubicBezTo>
                <a:lnTo>
                  <a:pt x="3335020" y="5023138"/>
                </a:lnTo>
                <a:cubicBezTo>
                  <a:pt x="3335020" y="5025122"/>
                  <a:pt x="3335665" y="5026908"/>
                  <a:pt x="3336955" y="5028495"/>
                </a:cubicBezTo>
                <a:cubicBezTo>
                  <a:pt x="3338245" y="5030083"/>
                  <a:pt x="3340378" y="5031373"/>
                  <a:pt x="3343354" y="5032365"/>
                </a:cubicBezTo>
                <a:cubicBezTo>
                  <a:pt x="3346331" y="5033357"/>
                  <a:pt x="3350349" y="5034151"/>
                  <a:pt x="3355409" y="5034746"/>
                </a:cubicBezTo>
                <a:cubicBezTo>
                  <a:pt x="3360470" y="5035342"/>
                  <a:pt x="3366770" y="5035639"/>
                  <a:pt x="3374311" y="5035639"/>
                </a:cubicBezTo>
                <a:cubicBezTo>
                  <a:pt x="3382050" y="5035639"/>
                  <a:pt x="3388400" y="5035342"/>
                  <a:pt x="3393361" y="5034746"/>
                </a:cubicBezTo>
                <a:cubicBezTo>
                  <a:pt x="3398322" y="5034151"/>
                  <a:pt x="3402290" y="5033357"/>
                  <a:pt x="3405267" y="5032365"/>
                </a:cubicBezTo>
                <a:cubicBezTo>
                  <a:pt x="3408243" y="5031373"/>
                  <a:pt x="3410327" y="5030083"/>
                  <a:pt x="3411518" y="5028495"/>
                </a:cubicBezTo>
                <a:cubicBezTo>
                  <a:pt x="3412708" y="5026908"/>
                  <a:pt x="3413304" y="5025122"/>
                  <a:pt x="3413304" y="5023138"/>
                </a:cubicBezTo>
                <a:lnTo>
                  <a:pt x="3413304" y="4867463"/>
                </a:lnTo>
                <a:lnTo>
                  <a:pt x="3557369" y="4867463"/>
                </a:lnTo>
                <a:lnTo>
                  <a:pt x="3557369" y="5023138"/>
                </a:lnTo>
                <a:cubicBezTo>
                  <a:pt x="3557369" y="5025122"/>
                  <a:pt x="3558014" y="5026908"/>
                  <a:pt x="3559304" y="5028495"/>
                </a:cubicBezTo>
                <a:cubicBezTo>
                  <a:pt x="3560594" y="5030083"/>
                  <a:pt x="3562678" y="5031373"/>
                  <a:pt x="3565555" y="5032365"/>
                </a:cubicBezTo>
                <a:cubicBezTo>
                  <a:pt x="3568432" y="5033357"/>
                  <a:pt x="3572401" y="5034151"/>
                  <a:pt x="3577461" y="5034746"/>
                </a:cubicBezTo>
                <a:cubicBezTo>
                  <a:pt x="3582521" y="5035342"/>
                  <a:pt x="3588921" y="5035639"/>
                  <a:pt x="3596660" y="5035639"/>
                </a:cubicBezTo>
                <a:cubicBezTo>
                  <a:pt x="3604201" y="5035639"/>
                  <a:pt x="3610451" y="5035342"/>
                  <a:pt x="3615412" y="5034746"/>
                </a:cubicBezTo>
                <a:cubicBezTo>
                  <a:pt x="3620373" y="5034151"/>
                  <a:pt x="3624342" y="5033357"/>
                  <a:pt x="3627318" y="5032365"/>
                </a:cubicBezTo>
                <a:cubicBezTo>
                  <a:pt x="3630295" y="5031373"/>
                  <a:pt x="3632428" y="5030083"/>
                  <a:pt x="3633718" y="5028495"/>
                </a:cubicBezTo>
                <a:cubicBezTo>
                  <a:pt x="3635008" y="5026908"/>
                  <a:pt x="3635653" y="5025122"/>
                  <a:pt x="3635653" y="5023138"/>
                </a:cubicBezTo>
                <a:lnTo>
                  <a:pt x="3635653" y="4659402"/>
                </a:lnTo>
                <a:cubicBezTo>
                  <a:pt x="3635653" y="4657417"/>
                  <a:pt x="3635008" y="4655631"/>
                  <a:pt x="3633718" y="4654044"/>
                </a:cubicBezTo>
                <a:cubicBezTo>
                  <a:pt x="3632428" y="4652456"/>
                  <a:pt x="3630295" y="4651167"/>
                  <a:pt x="3627318" y="4650174"/>
                </a:cubicBezTo>
                <a:cubicBezTo>
                  <a:pt x="3624342" y="4649182"/>
                  <a:pt x="3620373" y="4648388"/>
                  <a:pt x="3615412" y="4647793"/>
                </a:cubicBezTo>
                <a:cubicBezTo>
                  <a:pt x="3610451" y="4647198"/>
                  <a:pt x="3604201" y="4646900"/>
                  <a:pt x="3596660" y="4646900"/>
                </a:cubicBezTo>
                <a:cubicBezTo>
                  <a:pt x="3588921" y="4646900"/>
                  <a:pt x="3582521" y="4647198"/>
                  <a:pt x="3577461" y="4647793"/>
                </a:cubicBezTo>
                <a:cubicBezTo>
                  <a:pt x="3572401" y="4648388"/>
                  <a:pt x="3568432" y="4649182"/>
                  <a:pt x="3565555" y="4650174"/>
                </a:cubicBezTo>
                <a:cubicBezTo>
                  <a:pt x="3562678" y="4651167"/>
                  <a:pt x="3560594" y="4652456"/>
                  <a:pt x="3559304" y="4654044"/>
                </a:cubicBezTo>
                <a:cubicBezTo>
                  <a:pt x="3558014" y="4655631"/>
                  <a:pt x="3557369" y="4657417"/>
                  <a:pt x="3557369" y="4659402"/>
                </a:cubicBezTo>
                <a:lnTo>
                  <a:pt x="3557369" y="4800788"/>
                </a:lnTo>
                <a:lnTo>
                  <a:pt x="3413304" y="4800788"/>
                </a:lnTo>
                <a:lnTo>
                  <a:pt x="3413304" y="4659402"/>
                </a:lnTo>
                <a:cubicBezTo>
                  <a:pt x="3413304" y="4657417"/>
                  <a:pt x="3412708" y="4655631"/>
                  <a:pt x="3411518" y="4654044"/>
                </a:cubicBezTo>
                <a:cubicBezTo>
                  <a:pt x="3410327" y="4652456"/>
                  <a:pt x="3408243" y="4651167"/>
                  <a:pt x="3405267" y="4650174"/>
                </a:cubicBezTo>
                <a:cubicBezTo>
                  <a:pt x="3402290" y="4649182"/>
                  <a:pt x="3398322" y="4648388"/>
                  <a:pt x="3393361" y="4647793"/>
                </a:cubicBezTo>
                <a:cubicBezTo>
                  <a:pt x="3388400" y="4647198"/>
                  <a:pt x="3382050" y="4646900"/>
                  <a:pt x="3374311" y="4646900"/>
                </a:cubicBezTo>
                <a:close/>
                <a:moveTo>
                  <a:pt x="2393236" y="4646900"/>
                </a:moveTo>
                <a:cubicBezTo>
                  <a:pt x="2385695" y="4646900"/>
                  <a:pt x="2379395" y="4647198"/>
                  <a:pt x="2374334" y="4647793"/>
                </a:cubicBezTo>
                <a:cubicBezTo>
                  <a:pt x="2369274" y="4648388"/>
                  <a:pt x="2365256" y="4649182"/>
                  <a:pt x="2362279" y="4650174"/>
                </a:cubicBezTo>
                <a:cubicBezTo>
                  <a:pt x="2359303" y="4651167"/>
                  <a:pt x="2357170" y="4652456"/>
                  <a:pt x="2355880" y="4654044"/>
                </a:cubicBezTo>
                <a:cubicBezTo>
                  <a:pt x="2354590" y="4655631"/>
                  <a:pt x="2353945" y="4657417"/>
                  <a:pt x="2353945" y="4659402"/>
                </a:cubicBezTo>
                <a:lnTo>
                  <a:pt x="2353945" y="5009148"/>
                </a:lnTo>
                <a:cubicBezTo>
                  <a:pt x="2353945" y="5017879"/>
                  <a:pt x="2356177" y="5024179"/>
                  <a:pt x="2360642" y="5028049"/>
                </a:cubicBezTo>
                <a:cubicBezTo>
                  <a:pt x="2365107" y="5031918"/>
                  <a:pt x="2370614" y="5033853"/>
                  <a:pt x="2377162" y="5033853"/>
                </a:cubicBezTo>
                <a:lnTo>
                  <a:pt x="2553672" y="5033853"/>
                </a:lnTo>
                <a:cubicBezTo>
                  <a:pt x="2555657" y="5033853"/>
                  <a:pt x="2557393" y="5033258"/>
                  <a:pt x="2558881" y="5032067"/>
                </a:cubicBezTo>
                <a:cubicBezTo>
                  <a:pt x="2560370" y="5030877"/>
                  <a:pt x="2561610" y="5028942"/>
                  <a:pt x="2562602" y="5026263"/>
                </a:cubicBezTo>
                <a:cubicBezTo>
                  <a:pt x="2563594" y="5023584"/>
                  <a:pt x="2564338" y="5020211"/>
                  <a:pt x="2564834" y="5016143"/>
                </a:cubicBezTo>
                <a:cubicBezTo>
                  <a:pt x="2565330" y="5012075"/>
                  <a:pt x="2565578" y="5007064"/>
                  <a:pt x="2565578" y="5001111"/>
                </a:cubicBezTo>
                <a:cubicBezTo>
                  <a:pt x="2565578" y="4995158"/>
                  <a:pt x="2565330" y="4990147"/>
                  <a:pt x="2564834" y="4986079"/>
                </a:cubicBezTo>
                <a:cubicBezTo>
                  <a:pt x="2564338" y="4982011"/>
                  <a:pt x="2563594" y="4978737"/>
                  <a:pt x="2562602" y="4976257"/>
                </a:cubicBezTo>
                <a:cubicBezTo>
                  <a:pt x="2561610" y="4973776"/>
                  <a:pt x="2560370" y="4971990"/>
                  <a:pt x="2558881" y="4970899"/>
                </a:cubicBezTo>
                <a:cubicBezTo>
                  <a:pt x="2557393" y="4969808"/>
                  <a:pt x="2555657" y="4969262"/>
                  <a:pt x="2553672" y="4969262"/>
                </a:cubicBezTo>
                <a:lnTo>
                  <a:pt x="2432526" y="4969262"/>
                </a:lnTo>
                <a:lnTo>
                  <a:pt x="2432526" y="4659402"/>
                </a:lnTo>
                <a:cubicBezTo>
                  <a:pt x="2432526" y="4657417"/>
                  <a:pt x="2431881" y="4655631"/>
                  <a:pt x="2430591" y="4654044"/>
                </a:cubicBezTo>
                <a:cubicBezTo>
                  <a:pt x="2429302" y="4652456"/>
                  <a:pt x="2427168" y="4651167"/>
                  <a:pt x="2424192" y="4650174"/>
                </a:cubicBezTo>
                <a:cubicBezTo>
                  <a:pt x="2421215" y="4649182"/>
                  <a:pt x="2417247" y="4648388"/>
                  <a:pt x="2412286" y="4647793"/>
                </a:cubicBezTo>
                <a:cubicBezTo>
                  <a:pt x="2407325" y="4647198"/>
                  <a:pt x="2400975" y="4646900"/>
                  <a:pt x="2393236" y="4646900"/>
                </a:cubicBezTo>
                <a:close/>
                <a:moveTo>
                  <a:pt x="2231311" y="4646900"/>
                </a:moveTo>
                <a:cubicBezTo>
                  <a:pt x="2223770" y="4646900"/>
                  <a:pt x="2217519" y="4647198"/>
                  <a:pt x="2212558" y="4647793"/>
                </a:cubicBezTo>
                <a:cubicBezTo>
                  <a:pt x="2207597" y="4648388"/>
                  <a:pt x="2203579" y="4649182"/>
                  <a:pt x="2200503" y="4650174"/>
                </a:cubicBezTo>
                <a:cubicBezTo>
                  <a:pt x="2197427" y="4651167"/>
                  <a:pt x="2195245" y="4652456"/>
                  <a:pt x="2193955" y="4654044"/>
                </a:cubicBezTo>
                <a:cubicBezTo>
                  <a:pt x="2192665" y="4655631"/>
                  <a:pt x="2192020" y="4657417"/>
                  <a:pt x="2192020" y="4659402"/>
                </a:cubicBezTo>
                <a:lnTo>
                  <a:pt x="2192020" y="5023138"/>
                </a:lnTo>
                <a:cubicBezTo>
                  <a:pt x="2192020" y="5025122"/>
                  <a:pt x="2192665" y="5026908"/>
                  <a:pt x="2193955" y="5028495"/>
                </a:cubicBezTo>
                <a:cubicBezTo>
                  <a:pt x="2195245" y="5030083"/>
                  <a:pt x="2197378" y="5031373"/>
                  <a:pt x="2200354" y="5032365"/>
                </a:cubicBezTo>
                <a:cubicBezTo>
                  <a:pt x="2203331" y="5033357"/>
                  <a:pt x="2207349" y="5034151"/>
                  <a:pt x="2212409" y="5034746"/>
                </a:cubicBezTo>
                <a:cubicBezTo>
                  <a:pt x="2217470" y="5035342"/>
                  <a:pt x="2223770" y="5035639"/>
                  <a:pt x="2231311" y="5035639"/>
                </a:cubicBezTo>
                <a:cubicBezTo>
                  <a:pt x="2239050" y="5035639"/>
                  <a:pt x="2245400" y="5035342"/>
                  <a:pt x="2250361" y="5034746"/>
                </a:cubicBezTo>
                <a:cubicBezTo>
                  <a:pt x="2255321" y="5034151"/>
                  <a:pt x="2259290" y="5033357"/>
                  <a:pt x="2262267" y="5032365"/>
                </a:cubicBezTo>
                <a:cubicBezTo>
                  <a:pt x="2265243" y="5031373"/>
                  <a:pt x="2267377" y="5030083"/>
                  <a:pt x="2268666" y="5028495"/>
                </a:cubicBezTo>
                <a:cubicBezTo>
                  <a:pt x="2269956" y="5026908"/>
                  <a:pt x="2270601" y="5025122"/>
                  <a:pt x="2270601" y="5023138"/>
                </a:cubicBezTo>
                <a:lnTo>
                  <a:pt x="2270601" y="4659402"/>
                </a:lnTo>
                <a:cubicBezTo>
                  <a:pt x="2270601" y="4657417"/>
                  <a:pt x="2269956" y="4655631"/>
                  <a:pt x="2268666" y="4654044"/>
                </a:cubicBezTo>
                <a:cubicBezTo>
                  <a:pt x="2267377" y="4652456"/>
                  <a:pt x="2265243" y="4651167"/>
                  <a:pt x="2262267" y="4650174"/>
                </a:cubicBezTo>
                <a:cubicBezTo>
                  <a:pt x="2259290" y="4649182"/>
                  <a:pt x="2255321" y="4648388"/>
                  <a:pt x="2250361" y="4647793"/>
                </a:cubicBezTo>
                <a:cubicBezTo>
                  <a:pt x="2245400" y="4647198"/>
                  <a:pt x="2239050" y="4646900"/>
                  <a:pt x="2231311" y="4646900"/>
                </a:cubicBezTo>
                <a:close/>
                <a:moveTo>
                  <a:pt x="8677949" y="4642138"/>
                </a:moveTo>
                <a:cubicBezTo>
                  <a:pt x="8647588" y="4642138"/>
                  <a:pt x="8620055" y="4646801"/>
                  <a:pt x="8595349" y="4656127"/>
                </a:cubicBezTo>
                <a:cubicBezTo>
                  <a:pt x="8570644" y="4665454"/>
                  <a:pt x="8549559" y="4678898"/>
                  <a:pt x="8532097" y="4696460"/>
                </a:cubicBezTo>
                <a:cubicBezTo>
                  <a:pt x="8514635" y="4714022"/>
                  <a:pt x="8501141" y="4735354"/>
                  <a:pt x="8491616" y="4760456"/>
                </a:cubicBezTo>
                <a:cubicBezTo>
                  <a:pt x="8482091" y="4785558"/>
                  <a:pt x="8477329" y="4813885"/>
                  <a:pt x="8477329" y="4845437"/>
                </a:cubicBezTo>
                <a:cubicBezTo>
                  <a:pt x="8477329" y="4875996"/>
                  <a:pt x="8481793" y="4903331"/>
                  <a:pt x="8490723" y="4927441"/>
                </a:cubicBezTo>
                <a:cubicBezTo>
                  <a:pt x="8499653" y="4951551"/>
                  <a:pt x="8512551" y="4971990"/>
                  <a:pt x="8529419" y="4988758"/>
                </a:cubicBezTo>
                <a:cubicBezTo>
                  <a:pt x="8546285" y="5005526"/>
                  <a:pt x="8566874" y="5018325"/>
                  <a:pt x="8591182" y="5027156"/>
                </a:cubicBezTo>
                <a:cubicBezTo>
                  <a:pt x="8615491" y="5035986"/>
                  <a:pt x="8643024" y="5040402"/>
                  <a:pt x="8673782" y="5040402"/>
                </a:cubicBezTo>
                <a:cubicBezTo>
                  <a:pt x="8684299" y="5040402"/>
                  <a:pt x="8694767" y="5039906"/>
                  <a:pt x="8705185" y="5038913"/>
                </a:cubicBezTo>
                <a:cubicBezTo>
                  <a:pt x="8715603" y="5037921"/>
                  <a:pt x="8725921" y="5036433"/>
                  <a:pt x="8736141" y="5034449"/>
                </a:cubicBezTo>
                <a:cubicBezTo>
                  <a:pt x="8746361" y="5032464"/>
                  <a:pt x="8756233" y="5030083"/>
                  <a:pt x="8765757" y="5027305"/>
                </a:cubicBezTo>
                <a:cubicBezTo>
                  <a:pt x="8775283" y="5024527"/>
                  <a:pt x="8783270" y="5021848"/>
                  <a:pt x="8789719" y="5019268"/>
                </a:cubicBezTo>
                <a:cubicBezTo>
                  <a:pt x="8796168" y="5016688"/>
                  <a:pt x="8800435" y="5013166"/>
                  <a:pt x="8802518" y="5008701"/>
                </a:cubicBezTo>
                <a:cubicBezTo>
                  <a:pt x="8804601" y="5004236"/>
                  <a:pt x="8805643" y="4999027"/>
                  <a:pt x="8805643" y="4993074"/>
                </a:cubicBezTo>
                <a:lnTo>
                  <a:pt x="8805643" y="4839781"/>
                </a:lnTo>
                <a:cubicBezTo>
                  <a:pt x="8805643" y="4835813"/>
                  <a:pt x="8805147" y="4832290"/>
                  <a:pt x="8804155" y="4829215"/>
                </a:cubicBezTo>
                <a:cubicBezTo>
                  <a:pt x="8803163" y="4826139"/>
                  <a:pt x="8801725" y="4823509"/>
                  <a:pt x="8799839" y="4821327"/>
                </a:cubicBezTo>
                <a:cubicBezTo>
                  <a:pt x="8797954" y="4819144"/>
                  <a:pt x="8795771" y="4817507"/>
                  <a:pt x="8793291" y="4816415"/>
                </a:cubicBezTo>
                <a:cubicBezTo>
                  <a:pt x="8790810" y="4815324"/>
                  <a:pt x="8787983" y="4814778"/>
                  <a:pt x="8784807" y="4814778"/>
                </a:cubicBezTo>
                <a:lnTo>
                  <a:pt x="8654732" y="4814778"/>
                </a:lnTo>
                <a:cubicBezTo>
                  <a:pt x="8652946" y="4814778"/>
                  <a:pt x="8651358" y="4815324"/>
                  <a:pt x="8649969" y="4816415"/>
                </a:cubicBezTo>
                <a:cubicBezTo>
                  <a:pt x="8648581" y="4817507"/>
                  <a:pt x="8647390" y="4819193"/>
                  <a:pt x="8646397" y="4821475"/>
                </a:cubicBezTo>
                <a:cubicBezTo>
                  <a:pt x="8645405" y="4823758"/>
                  <a:pt x="8644661" y="4826784"/>
                  <a:pt x="8644165" y="4830554"/>
                </a:cubicBezTo>
                <a:cubicBezTo>
                  <a:pt x="8643669" y="4834324"/>
                  <a:pt x="8643421" y="4838988"/>
                  <a:pt x="8643421" y="4844544"/>
                </a:cubicBezTo>
                <a:cubicBezTo>
                  <a:pt x="8643421" y="4855259"/>
                  <a:pt x="8644413" y="4862850"/>
                  <a:pt x="8646397" y="4867315"/>
                </a:cubicBezTo>
                <a:cubicBezTo>
                  <a:pt x="8648381" y="4871779"/>
                  <a:pt x="8651160" y="4874012"/>
                  <a:pt x="8654732" y="4874012"/>
                </a:cubicBezTo>
                <a:lnTo>
                  <a:pt x="8727657" y="4874012"/>
                </a:lnTo>
                <a:lnTo>
                  <a:pt x="8727657" y="4963309"/>
                </a:lnTo>
                <a:cubicBezTo>
                  <a:pt x="8720315" y="4967277"/>
                  <a:pt x="8712377" y="4970254"/>
                  <a:pt x="8703845" y="4972238"/>
                </a:cubicBezTo>
                <a:cubicBezTo>
                  <a:pt x="8695313" y="4974223"/>
                  <a:pt x="8686681" y="4975215"/>
                  <a:pt x="8677949" y="4975215"/>
                </a:cubicBezTo>
                <a:cubicBezTo>
                  <a:pt x="8660089" y="4975215"/>
                  <a:pt x="8643768" y="4972338"/>
                  <a:pt x="8628985" y="4966583"/>
                </a:cubicBezTo>
                <a:cubicBezTo>
                  <a:pt x="8614201" y="4960828"/>
                  <a:pt x="8601551" y="4952295"/>
                  <a:pt x="8591033" y="4940984"/>
                </a:cubicBezTo>
                <a:cubicBezTo>
                  <a:pt x="8580516" y="4929674"/>
                  <a:pt x="8572331" y="4915634"/>
                  <a:pt x="8566477" y="4898866"/>
                </a:cubicBezTo>
                <a:cubicBezTo>
                  <a:pt x="8560623" y="4882098"/>
                  <a:pt x="8557696" y="4862701"/>
                  <a:pt x="8557696" y="4840674"/>
                </a:cubicBezTo>
                <a:cubicBezTo>
                  <a:pt x="8557696" y="4820632"/>
                  <a:pt x="8560573" y="4802326"/>
                  <a:pt x="8566328" y="4785757"/>
                </a:cubicBezTo>
                <a:cubicBezTo>
                  <a:pt x="8572083" y="4769187"/>
                  <a:pt x="8580317" y="4754999"/>
                  <a:pt x="8591033" y="4743192"/>
                </a:cubicBezTo>
                <a:cubicBezTo>
                  <a:pt x="8601749" y="4731385"/>
                  <a:pt x="8614647" y="4722257"/>
                  <a:pt x="8629729" y="4715808"/>
                </a:cubicBezTo>
                <a:cubicBezTo>
                  <a:pt x="8644809" y="4709358"/>
                  <a:pt x="8661677" y="4706134"/>
                  <a:pt x="8680330" y="4706134"/>
                </a:cubicBezTo>
                <a:cubicBezTo>
                  <a:pt x="8697793" y="4706134"/>
                  <a:pt x="8713122" y="4707920"/>
                  <a:pt x="8726318" y="4711492"/>
                </a:cubicBezTo>
                <a:cubicBezTo>
                  <a:pt x="8739515" y="4715063"/>
                  <a:pt x="8750875" y="4718933"/>
                  <a:pt x="8760400" y="4723100"/>
                </a:cubicBezTo>
                <a:cubicBezTo>
                  <a:pt x="8769925" y="4727267"/>
                  <a:pt x="8777565" y="4731137"/>
                  <a:pt x="8783319" y="4734709"/>
                </a:cubicBezTo>
                <a:cubicBezTo>
                  <a:pt x="8789074" y="4738281"/>
                  <a:pt x="8793241" y="4740067"/>
                  <a:pt x="8795821" y="4740067"/>
                </a:cubicBezTo>
                <a:cubicBezTo>
                  <a:pt x="8797607" y="4740067"/>
                  <a:pt x="8799145" y="4739570"/>
                  <a:pt x="8800435" y="4738578"/>
                </a:cubicBezTo>
                <a:cubicBezTo>
                  <a:pt x="8801725" y="4737586"/>
                  <a:pt x="8802816" y="4735850"/>
                  <a:pt x="8803709" y="4733369"/>
                </a:cubicBezTo>
                <a:cubicBezTo>
                  <a:pt x="8804601" y="4730889"/>
                  <a:pt x="8805297" y="4727565"/>
                  <a:pt x="8805793" y="4723398"/>
                </a:cubicBezTo>
                <a:cubicBezTo>
                  <a:pt x="8806288" y="4719231"/>
                  <a:pt x="8806537" y="4714270"/>
                  <a:pt x="8806537" y="4708515"/>
                </a:cubicBezTo>
                <a:cubicBezTo>
                  <a:pt x="8806537" y="4698593"/>
                  <a:pt x="8805941" y="4691102"/>
                  <a:pt x="8804751" y="4686042"/>
                </a:cubicBezTo>
                <a:cubicBezTo>
                  <a:pt x="8803560" y="4680982"/>
                  <a:pt x="8801625" y="4677063"/>
                  <a:pt x="8798947" y="4674284"/>
                </a:cubicBezTo>
                <a:cubicBezTo>
                  <a:pt x="8796267" y="4671506"/>
                  <a:pt x="8791555" y="4668232"/>
                  <a:pt x="8784807" y="4664462"/>
                </a:cubicBezTo>
                <a:cubicBezTo>
                  <a:pt x="8778061" y="4660692"/>
                  <a:pt x="8769577" y="4657169"/>
                  <a:pt x="8759358" y="4653895"/>
                </a:cubicBezTo>
                <a:cubicBezTo>
                  <a:pt x="8749138" y="4650621"/>
                  <a:pt x="8737183" y="4647843"/>
                  <a:pt x="8723491" y="4645561"/>
                </a:cubicBezTo>
                <a:cubicBezTo>
                  <a:pt x="8709798" y="4643279"/>
                  <a:pt x="8694617" y="4642138"/>
                  <a:pt x="8677949" y="4642138"/>
                </a:cubicBezTo>
                <a:close/>
                <a:moveTo>
                  <a:pt x="5172749" y="4642138"/>
                </a:moveTo>
                <a:cubicBezTo>
                  <a:pt x="5142389" y="4642138"/>
                  <a:pt x="5114856" y="4646801"/>
                  <a:pt x="5090150" y="4656127"/>
                </a:cubicBezTo>
                <a:cubicBezTo>
                  <a:pt x="5065444" y="4665454"/>
                  <a:pt x="5044360" y="4678898"/>
                  <a:pt x="5026898" y="4696460"/>
                </a:cubicBezTo>
                <a:cubicBezTo>
                  <a:pt x="5009435" y="4714022"/>
                  <a:pt x="4995942" y="4735354"/>
                  <a:pt x="4986417" y="4760456"/>
                </a:cubicBezTo>
                <a:cubicBezTo>
                  <a:pt x="4976892" y="4785558"/>
                  <a:pt x="4972129" y="4813885"/>
                  <a:pt x="4972129" y="4845437"/>
                </a:cubicBezTo>
                <a:cubicBezTo>
                  <a:pt x="4972129" y="4875996"/>
                  <a:pt x="4976594" y="4903331"/>
                  <a:pt x="4985524" y="4927441"/>
                </a:cubicBezTo>
                <a:cubicBezTo>
                  <a:pt x="4994453" y="4951551"/>
                  <a:pt x="5007352" y="4971990"/>
                  <a:pt x="5024219" y="4988758"/>
                </a:cubicBezTo>
                <a:cubicBezTo>
                  <a:pt x="5041087" y="5005526"/>
                  <a:pt x="5061674" y="5018325"/>
                  <a:pt x="5085983" y="5027156"/>
                </a:cubicBezTo>
                <a:cubicBezTo>
                  <a:pt x="5110291" y="5035986"/>
                  <a:pt x="5137825" y="5040402"/>
                  <a:pt x="5168582" y="5040402"/>
                </a:cubicBezTo>
                <a:cubicBezTo>
                  <a:pt x="5179099" y="5040402"/>
                  <a:pt x="5189567" y="5039906"/>
                  <a:pt x="5199985" y="5038913"/>
                </a:cubicBezTo>
                <a:cubicBezTo>
                  <a:pt x="5210403" y="5037921"/>
                  <a:pt x="5220722" y="5036433"/>
                  <a:pt x="5230941" y="5034449"/>
                </a:cubicBezTo>
                <a:cubicBezTo>
                  <a:pt x="5241161" y="5032464"/>
                  <a:pt x="5251033" y="5030083"/>
                  <a:pt x="5260558" y="5027305"/>
                </a:cubicBezTo>
                <a:cubicBezTo>
                  <a:pt x="5270083" y="5024527"/>
                  <a:pt x="5278070" y="5021848"/>
                  <a:pt x="5284519" y="5019268"/>
                </a:cubicBezTo>
                <a:cubicBezTo>
                  <a:pt x="5290969" y="5016688"/>
                  <a:pt x="5295235" y="5013166"/>
                  <a:pt x="5297319" y="5008701"/>
                </a:cubicBezTo>
                <a:cubicBezTo>
                  <a:pt x="5299402" y="5004236"/>
                  <a:pt x="5300444" y="4999027"/>
                  <a:pt x="5300444" y="4993074"/>
                </a:cubicBezTo>
                <a:lnTo>
                  <a:pt x="5300444" y="4839781"/>
                </a:lnTo>
                <a:cubicBezTo>
                  <a:pt x="5300444" y="4835813"/>
                  <a:pt x="5299948" y="4832290"/>
                  <a:pt x="5298957" y="4829215"/>
                </a:cubicBezTo>
                <a:cubicBezTo>
                  <a:pt x="5297964" y="4826139"/>
                  <a:pt x="5296525" y="4823509"/>
                  <a:pt x="5294640" y="4821327"/>
                </a:cubicBezTo>
                <a:cubicBezTo>
                  <a:pt x="5292755" y="4819144"/>
                  <a:pt x="5290572" y="4817507"/>
                  <a:pt x="5288091" y="4816415"/>
                </a:cubicBezTo>
                <a:cubicBezTo>
                  <a:pt x="5285611" y="4815324"/>
                  <a:pt x="5282783" y="4814778"/>
                  <a:pt x="5279608" y="4814778"/>
                </a:cubicBezTo>
                <a:lnTo>
                  <a:pt x="5149532" y="4814778"/>
                </a:lnTo>
                <a:cubicBezTo>
                  <a:pt x="5147747" y="4814778"/>
                  <a:pt x="5146159" y="4815324"/>
                  <a:pt x="5144770" y="4816415"/>
                </a:cubicBezTo>
                <a:cubicBezTo>
                  <a:pt x="5143381" y="4817507"/>
                  <a:pt x="5142190" y="4819193"/>
                  <a:pt x="5141198" y="4821475"/>
                </a:cubicBezTo>
                <a:cubicBezTo>
                  <a:pt x="5140206" y="4823758"/>
                  <a:pt x="5139462" y="4826784"/>
                  <a:pt x="5138965" y="4830554"/>
                </a:cubicBezTo>
                <a:cubicBezTo>
                  <a:pt x="5138469" y="4834324"/>
                  <a:pt x="5138221" y="4838988"/>
                  <a:pt x="5138221" y="4844544"/>
                </a:cubicBezTo>
                <a:cubicBezTo>
                  <a:pt x="5138221" y="4855259"/>
                  <a:pt x="5139213" y="4862850"/>
                  <a:pt x="5141198" y="4867315"/>
                </a:cubicBezTo>
                <a:cubicBezTo>
                  <a:pt x="5143182" y="4871779"/>
                  <a:pt x="5145960" y="4874012"/>
                  <a:pt x="5149532" y="4874012"/>
                </a:cubicBezTo>
                <a:lnTo>
                  <a:pt x="5222458" y="4874012"/>
                </a:lnTo>
                <a:lnTo>
                  <a:pt x="5222458" y="4963309"/>
                </a:lnTo>
                <a:cubicBezTo>
                  <a:pt x="5215116" y="4967277"/>
                  <a:pt x="5207178" y="4970254"/>
                  <a:pt x="5198646" y="4972238"/>
                </a:cubicBezTo>
                <a:cubicBezTo>
                  <a:pt x="5190113" y="4974223"/>
                  <a:pt x="5181481" y="4975215"/>
                  <a:pt x="5172749" y="4975215"/>
                </a:cubicBezTo>
                <a:cubicBezTo>
                  <a:pt x="5154890" y="4975215"/>
                  <a:pt x="5138569" y="4972338"/>
                  <a:pt x="5123785" y="4966583"/>
                </a:cubicBezTo>
                <a:cubicBezTo>
                  <a:pt x="5109002" y="4960828"/>
                  <a:pt x="5096351" y="4952295"/>
                  <a:pt x="5085834" y="4940984"/>
                </a:cubicBezTo>
                <a:cubicBezTo>
                  <a:pt x="5075317" y="4929674"/>
                  <a:pt x="5067131" y="4915634"/>
                  <a:pt x="5061277" y="4898866"/>
                </a:cubicBezTo>
                <a:cubicBezTo>
                  <a:pt x="5055423" y="4882098"/>
                  <a:pt x="5052497" y="4862701"/>
                  <a:pt x="5052497" y="4840674"/>
                </a:cubicBezTo>
                <a:cubicBezTo>
                  <a:pt x="5052497" y="4820632"/>
                  <a:pt x="5055374" y="4802326"/>
                  <a:pt x="5061128" y="4785757"/>
                </a:cubicBezTo>
                <a:cubicBezTo>
                  <a:pt x="5066883" y="4769187"/>
                  <a:pt x="5075118" y="4754999"/>
                  <a:pt x="5085834" y="4743192"/>
                </a:cubicBezTo>
                <a:cubicBezTo>
                  <a:pt x="5096550" y="4731385"/>
                  <a:pt x="5109449" y="4722257"/>
                  <a:pt x="5124529" y="4715808"/>
                </a:cubicBezTo>
                <a:cubicBezTo>
                  <a:pt x="5139610" y="4709358"/>
                  <a:pt x="5156477" y="4706134"/>
                  <a:pt x="5175131" y="4706134"/>
                </a:cubicBezTo>
                <a:cubicBezTo>
                  <a:pt x="5192594" y="4706134"/>
                  <a:pt x="5207923" y="4707920"/>
                  <a:pt x="5221119" y="4711492"/>
                </a:cubicBezTo>
                <a:cubicBezTo>
                  <a:pt x="5234315" y="4715063"/>
                  <a:pt x="5245675" y="4718933"/>
                  <a:pt x="5255200" y="4723100"/>
                </a:cubicBezTo>
                <a:cubicBezTo>
                  <a:pt x="5264725" y="4727267"/>
                  <a:pt x="5272365" y="4731137"/>
                  <a:pt x="5278120" y="4734709"/>
                </a:cubicBezTo>
                <a:cubicBezTo>
                  <a:pt x="5283874" y="4738281"/>
                  <a:pt x="5288042" y="4740067"/>
                  <a:pt x="5290621" y="4740067"/>
                </a:cubicBezTo>
                <a:cubicBezTo>
                  <a:pt x="5292408" y="4740067"/>
                  <a:pt x="5293945" y="4739570"/>
                  <a:pt x="5295235" y="4738578"/>
                </a:cubicBezTo>
                <a:cubicBezTo>
                  <a:pt x="5296525" y="4737586"/>
                  <a:pt x="5297616" y="4735850"/>
                  <a:pt x="5298509" y="4733369"/>
                </a:cubicBezTo>
                <a:cubicBezTo>
                  <a:pt x="5299402" y="4730889"/>
                  <a:pt x="5300097" y="4727565"/>
                  <a:pt x="5300593" y="4723398"/>
                </a:cubicBezTo>
                <a:cubicBezTo>
                  <a:pt x="5301089" y="4719231"/>
                  <a:pt x="5301337" y="4714270"/>
                  <a:pt x="5301337" y="4708515"/>
                </a:cubicBezTo>
                <a:cubicBezTo>
                  <a:pt x="5301337" y="4698593"/>
                  <a:pt x="5300742" y="4691102"/>
                  <a:pt x="5299552" y="4686042"/>
                </a:cubicBezTo>
                <a:cubicBezTo>
                  <a:pt x="5298361" y="4680982"/>
                  <a:pt x="5296426" y="4677063"/>
                  <a:pt x="5293747" y="4674284"/>
                </a:cubicBezTo>
                <a:cubicBezTo>
                  <a:pt x="5291068" y="4671506"/>
                  <a:pt x="5286355" y="4668232"/>
                  <a:pt x="5279608" y="4664462"/>
                </a:cubicBezTo>
                <a:cubicBezTo>
                  <a:pt x="5272861" y="4660692"/>
                  <a:pt x="5264378" y="4657169"/>
                  <a:pt x="5254159" y="4653895"/>
                </a:cubicBezTo>
                <a:cubicBezTo>
                  <a:pt x="5243939" y="4650621"/>
                  <a:pt x="5231983" y="4647843"/>
                  <a:pt x="5218292" y="4645561"/>
                </a:cubicBezTo>
                <a:cubicBezTo>
                  <a:pt x="5204599" y="4643279"/>
                  <a:pt x="5189418" y="4642138"/>
                  <a:pt x="5172749" y="4642138"/>
                </a:cubicBezTo>
                <a:close/>
                <a:moveTo>
                  <a:pt x="10019783" y="4641840"/>
                </a:moveTo>
                <a:cubicBezTo>
                  <a:pt x="10002122" y="4641840"/>
                  <a:pt x="9985404" y="4644122"/>
                  <a:pt x="9969629" y="4648686"/>
                </a:cubicBezTo>
                <a:cubicBezTo>
                  <a:pt x="9953853" y="4653250"/>
                  <a:pt x="9940161" y="4660146"/>
                  <a:pt x="9928551" y="4669373"/>
                </a:cubicBezTo>
                <a:cubicBezTo>
                  <a:pt x="9916943" y="4678601"/>
                  <a:pt x="9907716" y="4690209"/>
                  <a:pt x="9900869" y="4704199"/>
                </a:cubicBezTo>
                <a:cubicBezTo>
                  <a:pt x="9894023" y="4718189"/>
                  <a:pt x="9890601" y="4734411"/>
                  <a:pt x="9890601" y="4752866"/>
                </a:cubicBezTo>
                <a:cubicBezTo>
                  <a:pt x="9890601" y="4768939"/>
                  <a:pt x="9892982" y="4782731"/>
                  <a:pt x="9897745" y="4794240"/>
                </a:cubicBezTo>
                <a:cubicBezTo>
                  <a:pt x="9902507" y="4805749"/>
                  <a:pt x="9908708" y="4815721"/>
                  <a:pt x="9916348" y="4824154"/>
                </a:cubicBezTo>
                <a:cubicBezTo>
                  <a:pt x="9923987" y="4832588"/>
                  <a:pt x="9932669" y="4839831"/>
                  <a:pt x="9942393" y="4845883"/>
                </a:cubicBezTo>
                <a:cubicBezTo>
                  <a:pt x="9952116" y="4851936"/>
                  <a:pt x="9962137" y="4857343"/>
                  <a:pt x="9972456" y="4862106"/>
                </a:cubicBezTo>
                <a:cubicBezTo>
                  <a:pt x="9982775" y="4866868"/>
                  <a:pt x="9992796" y="4871383"/>
                  <a:pt x="10002519" y="4875649"/>
                </a:cubicBezTo>
                <a:cubicBezTo>
                  <a:pt x="10012243" y="4879915"/>
                  <a:pt x="10020925" y="4884479"/>
                  <a:pt x="10028564" y="4889341"/>
                </a:cubicBezTo>
                <a:cubicBezTo>
                  <a:pt x="10036204" y="4894203"/>
                  <a:pt x="10042405" y="4899759"/>
                  <a:pt x="10047167" y="4906010"/>
                </a:cubicBezTo>
                <a:cubicBezTo>
                  <a:pt x="10051930" y="4912261"/>
                  <a:pt x="10054311" y="4919752"/>
                  <a:pt x="10054311" y="4928483"/>
                </a:cubicBezTo>
                <a:cubicBezTo>
                  <a:pt x="10054311" y="4936024"/>
                  <a:pt x="10052923" y="4942870"/>
                  <a:pt x="10050145" y="4949021"/>
                </a:cubicBezTo>
                <a:cubicBezTo>
                  <a:pt x="10047366" y="4955173"/>
                  <a:pt x="10043347" y="4960332"/>
                  <a:pt x="10038089" y="4964499"/>
                </a:cubicBezTo>
                <a:cubicBezTo>
                  <a:pt x="10032831" y="4968666"/>
                  <a:pt x="10026431" y="4971891"/>
                  <a:pt x="10018891" y="4974173"/>
                </a:cubicBezTo>
                <a:cubicBezTo>
                  <a:pt x="10011349" y="4976455"/>
                  <a:pt x="10002817" y="4977596"/>
                  <a:pt x="9993292" y="4977596"/>
                </a:cubicBezTo>
                <a:cubicBezTo>
                  <a:pt x="9978806" y="4977596"/>
                  <a:pt x="9966057" y="4975959"/>
                  <a:pt x="9955043" y="4972685"/>
                </a:cubicBezTo>
                <a:cubicBezTo>
                  <a:pt x="9944030" y="4969411"/>
                  <a:pt x="9934555" y="4965789"/>
                  <a:pt x="9926617" y="4961820"/>
                </a:cubicBezTo>
                <a:cubicBezTo>
                  <a:pt x="9918679" y="4957852"/>
                  <a:pt x="9912181" y="4954230"/>
                  <a:pt x="9907121" y="4950956"/>
                </a:cubicBezTo>
                <a:cubicBezTo>
                  <a:pt x="9902061" y="4947682"/>
                  <a:pt x="9898141" y="4946045"/>
                  <a:pt x="9895363" y="4946045"/>
                </a:cubicBezTo>
                <a:cubicBezTo>
                  <a:pt x="9893379" y="4946045"/>
                  <a:pt x="9891643" y="4946590"/>
                  <a:pt x="9890154" y="4947682"/>
                </a:cubicBezTo>
                <a:cubicBezTo>
                  <a:pt x="9888666" y="4948773"/>
                  <a:pt x="9887475" y="4950609"/>
                  <a:pt x="9886582" y="4953188"/>
                </a:cubicBezTo>
                <a:cubicBezTo>
                  <a:pt x="9885689" y="4955768"/>
                  <a:pt x="9885045" y="4959141"/>
                  <a:pt x="9884647" y="4963309"/>
                </a:cubicBezTo>
                <a:cubicBezTo>
                  <a:pt x="9884251" y="4967476"/>
                  <a:pt x="9884052" y="4972635"/>
                  <a:pt x="9884052" y="4978787"/>
                </a:cubicBezTo>
                <a:cubicBezTo>
                  <a:pt x="9884052" y="4987915"/>
                  <a:pt x="9884598" y="4994910"/>
                  <a:pt x="9885689" y="4999772"/>
                </a:cubicBezTo>
                <a:cubicBezTo>
                  <a:pt x="9886781" y="5004633"/>
                  <a:pt x="9888617" y="5008354"/>
                  <a:pt x="9891196" y="5010934"/>
                </a:cubicBezTo>
                <a:cubicBezTo>
                  <a:pt x="9893775" y="5013513"/>
                  <a:pt x="9897993" y="5016490"/>
                  <a:pt x="9903847" y="5019863"/>
                </a:cubicBezTo>
                <a:cubicBezTo>
                  <a:pt x="9909700" y="5023237"/>
                  <a:pt x="9916993" y="5026461"/>
                  <a:pt x="9925724" y="5029537"/>
                </a:cubicBezTo>
                <a:cubicBezTo>
                  <a:pt x="9934455" y="5032613"/>
                  <a:pt x="9944525" y="5035242"/>
                  <a:pt x="9955936" y="5037425"/>
                </a:cubicBezTo>
                <a:cubicBezTo>
                  <a:pt x="9967347" y="5039608"/>
                  <a:pt x="9979699" y="5040699"/>
                  <a:pt x="9992995" y="5040699"/>
                </a:cubicBezTo>
                <a:cubicBezTo>
                  <a:pt x="10012639" y="5040699"/>
                  <a:pt x="10031095" y="5038120"/>
                  <a:pt x="10048359" y="5032960"/>
                </a:cubicBezTo>
                <a:cubicBezTo>
                  <a:pt x="10065623" y="5027801"/>
                  <a:pt x="10080703" y="5020111"/>
                  <a:pt x="10093602" y="5009892"/>
                </a:cubicBezTo>
                <a:cubicBezTo>
                  <a:pt x="10106501" y="4999672"/>
                  <a:pt x="10116720" y="4986923"/>
                  <a:pt x="10124261" y="4971643"/>
                </a:cubicBezTo>
                <a:cubicBezTo>
                  <a:pt x="10131801" y="4956363"/>
                  <a:pt x="10135571" y="4938603"/>
                  <a:pt x="10135571" y="4918363"/>
                </a:cubicBezTo>
                <a:cubicBezTo>
                  <a:pt x="10135571" y="4902884"/>
                  <a:pt x="10133191" y="4889440"/>
                  <a:pt x="10128428" y="4878030"/>
                </a:cubicBezTo>
                <a:cubicBezTo>
                  <a:pt x="10123665" y="4866620"/>
                  <a:pt x="10117415" y="4856698"/>
                  <a:pt x="10109675" y="4848265"/>
                </a:cubicBezTo>
                <a:cubicBezTo>
                  <a:pt x="10101937" y="4839831"/>
                  <a:pt x="10093106" y="4832588"/>
                  <a:pt x="10083184" y="4826536"/>
                </a:cubicBezTo>
                <a:cubicBezTo>
                  <a:pt x="10073262" y="4820483"/>
                  <a:pt x="10063142" y="4815076"/>
                  <a:pt x="10052823" y="4810313"/>
                </a:cubicBezTo>
                <a:cubicBezTo>
                  <a:pt x="10042505" y="4805551"/>
                  <a:pt x="10032385" y="4801036"/>
                  <a:pt x="10022463" y="4796770"/>
                </a:cubicBezTo>
                <a:cubicBezTo>
                  <a:pt x="10012540" y="4792504"/>
                  <a:pt x="10003661" y="4787940"/>
                  <a:pt x="9995822" y="4783078"/>
                </a:cubicBezTo>
                <a:cubicBezTo>
                  <a:pt x="9987983" y="4778216"/>
                  <a:pt x="9981733" y="4772660"/>
                  <a:pt x="9977069" y="4766409"/>
                </a:cubicBezTo>
                <a:cubicBezTo>
                  <a:pt x="9972407" y="4760158"/>
                  <a:pt x="9970075" y="4752767"/>
                  <a:pt x="9970075" y="4744234"/>
                </a:cubicBezTo>
                <a:cubicBezTo>
                  <a:pt x="9970075" y="4738479"/>
                  <a:pt x="9971117" y="4733022"/>
                  <a:pt x="9973200" y="4727863"/>
                </a:cubicBezTo>
                <a:cubicBezTo>
                  <a:pt x="9975284" y="4722703"/>
                  <a:pt x="9978459" y="4718288"/>
                  <a:pt x="9982725" y="4714617"/>
                </a:cubicBezTo>
                <a:cubicBezTo>
                  <a:pt x="9986992" y="4710946"/>
                  <a:pt x="9992299" y="4708068"/>
                  <a:pt x="9998650" y="4705985"/>
                </a:cubicBezTo>
                <a:cubicBezTo>
                  <a:pt x="10005000" y="4703901"/>
                  <a:pt x="10012441" y="4702859"/>
                  <a:pt x="10020974" y="4702859"/>
                </a:cubicBezTo>
                <a:cubicBezTo>
                  <a:pt x="10031888" y="4702859"/>
                  <a:pt x="10041909" y="4704199"/>
                  <a:pt x="10051037" y="4706878"/>
                </a:cubicBezTo>
                <a:cubicBezTo>
                  <a:pt x="10060165" y="4709557"/>
                  <a:pt x="10068202" y="4712533"/>
                  <a:pt x="10075147" y="4715808"/>
                </a:cubicBezTo>
                <a:cubicBezTo>
                  <a:pt x="10082093" y="4719082"/>
                  <a:pt x="10087947" y="4722108"/>
                  <a:pt x="10092709" y="4724886"/>
                </a:cubicBezTo>
                <a:cubicBezTo>
                  <a:pt x="10097471" y="4727664"/>
                  <a:pt x="10100944" y="4729053"/>
                  <a:pt x="10103127" y="4729053"/>
                </a:cubicBezTo>
                <a:cubicBezTo>
                  <a:pt x="10105310" y="4729053"/>
                  <a:pt x="10107046" y="4728458"/>
                  <a:pt x="10108336" y="4727267"/>
                </a:cubicBezTo>
                <a:cubicBezTo>
                  <a:pt x="10109626" y="4726077"/>
                  <a:pt x="10110618" y="4724191"/>
                  <a:pt x="10111313" y="4721612"/>
                </a:cubicBezTo>
                <a:cubicBezTo>
                  <a:pt x="10112007" y="4719032"/>
                  <a:pt x="10112503" y="4715758"/>
                  <a:pt x="10112801" y="4711789"/>
                </a:cubicBezTo>
                <a:cubicBezTo>
                  <a:pt x="10113099" y="4707820"/>
                  <a:pt x="10113247" y="4702959"/>
                  <a:pt x="10113247" y="4697204"/>
                </a:cubicBezTo>
                <a:cubicBezTo>
                  <a:pt x="10113247" y="4692045"/>
                  <a:pt x="10113148" y="4687729"/>
                  <a:pt x="10112950" y="4684256"/>
                </a:cubicBezTo>
                <a:cubicBezTo>
                  <a:pt x="10112751" y="4680783"/>
                  <a:pt x="10112404" y="4677906"/>
                  <a:pt x="10111908" y="4675624"/>
                </a:cubicBezTo>
                <a:cubicBezTo>
                  <a:pt x="10111412" y="4673342"/>
                  <a:pt x="10110817" y="4671506"/>
                  <a:pt x="10110122" y="4670117"/>
                </a:cubicBezTo>
                <a:cubicBezTo>
                  <a:pt x="10109427" y="4668728"/>
                  <a:pt x="10108088" y="4667042"/>
                  <a:pt x="10106103" y="4665057"/>
                </a:cubicBezTo>
                <a:cubicBezTo>
                  <a:pt x="10104119" y="4663073"/>
                  <a:pt x="10100051" y="4660592"/>
                  <a:pt x="10093900" y="4657616"/>
                </a:cubicBezTo>
                <a:cubicBezTo>
                  <a:pt x="10087749" y="4654639"/>
                  <a:pt x="10080703" y="4651960"/>
                  <a:pt x="10072766" y="4649579"/>
                </a:cubicBezTo>
                <a:cubicBezTo>
                  <a:pt x="10064829" y="4647198"/>
                  <a:pt x="10056295" y="4645313"/>
                  <a:pt x="10047167" y="4643924"/>
                </a:cubicBezTo>
                <a:cubicBezTo>
                  <a:pt x="10038040" y="4642534"/>
                  <a:pt x="10028911" y="4641840"/>
                  <a:pt x="10019783" y="4641840"/>
                </a:cubicBezTo>
                <a:close/>
                <a:moveTo>
                  <a:pt x="9438759" y="4641840"/>
                </a:moveTo>
                <a:cubicBezTo>
                  <a:pt x="9421097" y="4641840"/>
                  <a:pt x="9404379" y="4644122"/>
                  <a:pt x="9388603" y="4648686"/>
                </a:cubicBezTo>
                <a:cubicBezTo>
                  <a:pt x="9372827" y="4653250"/>
                  <a:pt x="9359135" y="4660146"/>
                  <a:pt x="9347527" y="4669373"/>
                </a:cubicBezTo>
                <a:cubicBezTo>
                  <a:pt x="9335918" y="4678601"/>
                  <a:pt x="9326691" y="4690209"/>
                  <a:pt x="9319845" y="4704199"/>
                </a:cubicBezTo>
                <a:cubicBezTo>
                  <a:pt x="9312999" y="4718189"/>
                  <a:pt x="9309575" y="4734411"/>
                  <a:pt x="9309575" y="4752866"/>
                </a:cubicBezTo>
                <a:cubicBezTo>
                  <a:pt x="9309575" y="4768939"/>
                  <a:pt x="9311957" y="4782731"/>
                  <a:pt x="9316719" y="4794240"/>
                </a:cubicBezTo>
                <a:cubicBezTo>
                  <a:pt x="9321482" y="4805749"/>
                  <a:pt x="9327683" y="4815721"/>
                  <a:pt x="9335323" y="4824154"/>
                </a:cubicBezTo>
                <a:cubicBezTo>
                  <a:pt x="9342963" y="4832588"/>
                  <a:pt x="9351645" y="4839831"/>
                  <a:pt x="9361367" y="4845883"/>
                </a:cubicBezTo>
                <a:cubicBezTo>
                  <a:pt x="9371091" y="4851936"/>
                  <a:pt x="9381113" y="4857343"/>
                  <a:pt x="9391431" y="4862106"/>
                </a:cubicBezTo>
                <a:cubicBezTo>
                  <a:pt x="9401749" y="4866868"/>
                  <a:pt x="9411771" y="4871383"/>
                  <a:pt x="9421495" y="4875649"/>
                </a:cubicBezTo>
                <a:cubicBezTo>
                  <a:pt x="9431217" y="4879915"/>
                  <a:pt x="9439899" y="4884479"/>
                  <a:pt x="9447539" y="4889341"/>
                </a:cubicBezTo>
                <a:cubicBezTo>
                  <a:pt x="9455179" y="4894203"/>
                  <a:pt x="9461380" y="4899759"/>
                  <a:pt x="9466143" y="4906010"/>
                </a:cubicBezTo>
                <a:cubicBezTo>
                  <a:pt x="9470905" y="4912261"/>
                  <a:pt x="9473287" y="4919752"/>
                  <a:pt x="9473287" y="4928483"/>
                </a:cubicBezTo>
                <a:cubicBezTo>
                  <a:pt x="9473287" y="4936024"/>
                  <a:pt x="9471897" y="4942870"/>
                  <a:pt x="9469119" y="4949021"/>
                </a:cubicBezTo>
                <a:cubicBezTo>
                  <a:pt x="9466341" y="4955173"/>
                  <a:pt x="9462323" y="4960332"/>
                  <a:pt x="9457064" y="4964499"/>
                </a:cubicBezTo>
                <a:cubicBezTo>
                  <a:pt x="9451806" y="4968666"/>
                  <a:pt x="9445406" y="4971891"/>
                  <a:pt x="9437865" y="4974173"/>
                </a:cubicBezTo>
                <a:cubicBezTo>
                  <a:pt x="9430325" y="4976455"/>
                  <a:pt x="9421792" y="4977596"/>
                  <a:pt x="9412267" y="4977596"/>
                </a:cubicBezTo>
                <a:cubicBezTo>
                  <a:pt x="9397781" y="4977596"/>
                  <a:pt x="9385031" y="4975959"/>
                  <a:pt x="9374018" y="4972685"/>
                </a:cubicBezTo>
                <a:cubicBezTo>
                  <a:pt x="9363005" y="4969411"/>
                  <a:pt x="9353529" y="4965789"/>
                  <a:pt x="9345592" y="4961820"/>
                </a:cubicBezTo>
                <a:cubicBezTo>
                  <a:pt x="9337655" y="4957852"/>
                  <a:pt x="9331155" y="4954230"/>
                  <a:pt x="9326095" y="4950956"/>
                </a:cubicBezTo>
                <a:cubicBezTo>
                  <a:pt x="9321035" y="4947682"/>
                  <a:pt x="9317117" y="4946045"/>
                  <a:pt x="9314338" y="4946045"/>
                </a:cubicBezTo>
                <a:cubicBezTo>
                  <a:pt x="9312354" y="4946045"/>
                  <a:pt x="9310617" y="4946590"/>
                  <a:pt x="9309129" y="4947682"/>
                </a:cubicBezTo>
                <a:cubicBezTo>
                  <a:pt x="9307641" y="4948773"/>
                  <a:pt x="9306450" y="4950609"/>
                  <a:pt x="9305557" y="4953188"/>
                </a:cubicBezTo>
                <a:cubicBezTo>
                  <a:pt x="9304664" y="4955768"/>
                  <a:pt x="9304019" y="4959141"/>
                  <a:pt x="9303623" y="4963309"/>
                </a:cubicBezTo>
                <a:cubicBezTo>
                  <a:pt x="9303225" y="4967476"/>
                  <a:pt x="9303027" y="4972635"/>
                  <a:pt x="9303027" y="4978787"/>
                </a:cubicBezTo>
                <a:cubicBezTo>
                  <a:pt x="9303027" y="4987915"/>
                  <a:pt x="9303573" y="4994910"/>
                  <a:pt x="9304664" y="4999772"/>
                </a:cubicBezTo>
                <a:cubicBezTo>
                  <a:pt x="9305755" y="5004633"/>
                  <a:pt x="9307591" y="5008354"/>
                  <a:pt x="9310171" y="5010934"/>
                </a:cubicBezTo>
                <a:cubicBezTo>
                  <a:pt x="9312751" y="5013513"/>
                  <a:pt x="9316967" y="5016490"/>
                  <a:pt x="9322821" y="5019863"/>
                </a:cubicBezTo>
                <a:cubicBezTo>
                  <a:pt x="9328675" y="5023237"/>
                  <a:pt x="9335967" y="5026461"/>
                  <a:pt x="9344699" y="5029537"/>
                </a:cubicBezTo>
                <a:cubicBezTo>
                  <a:pt x="9353431" y="5032613"/>
                  <a:pt x="9363501" y="5035242"/>
                  <a:pt x="9374911" y="5037425"/>
                </a:cubicBezTo>
                <a:cubicBezTo>
                  <a:pt x="9386321" y="5039608"/>
                  <a:pt x="9398674" y="5040699"/>
                  <a:pt x="9411969" y="5040699"/>
                </a:cubicBezTo>
                <a:cubicBezTo>
                  <a:pt x="9431615" y="5040699"/>
                  <a:pt x="9450069" y="5038120"/>
                  <a:pt x="9467333" y="5032960"/>
                </a:cubicBezTo>
                <a:cubicBezTo>
                  <a:pt x="9484597" y="5027801"/>
                  <a:pt x="9499679" y="5020111"/>
                  <a:pt x="9512577" y="5009892"/>
                </a:cubicBezTo>
                <a:cubicBezTo>
                  <a:pt x="9525475" y="4999672"/>
                  <a:pt x="9535695" y="4986923"/>
                  <a:pt x="9543235" y="4971643"/>
                </a:cubicBezTo>
                <a:cubicBezTo>
                  <a:pt x="9550777" y="4956363"/>
                  <a:pt x="9554547" y="4938603"/>
                  <a:pt x="9554547" y="4918363"/>
                </a:cubicBezTo>
                <a:cubicBezTo>
                  <a:pt x="9554547" y="4902884"/>
                  <a:pt x="9552165" y="4889440"/>
                  <a:pt x="9547403" y="4878030"/>
                </a:cubicBezTo>
                <a:cubicBezTo>
                  <a:pt x="9542641" y="4866620"/>
                  <a:pt x="9536389" y="4856698"/>
                  <a:pt x="9528651" y="4848265"/>
                </a:cubicBezTo>
                <a:cubicBezTo>
                  <a:pt x="9520911" y="4839831"/>
                  <a:pt x="9512081" y="4832588"/>
                  <a:pt x="9502159" y="4826536"/>
                </a:cubicBezTo>
                <a:cubicBezTo>
                  <a:pt x="9492237" y="4820483"/>
                  <a:pt x="9482117" y="4815076"/>
                  <a:pt x="9471798" y="4810313"/>
                </a:cubicBezTo>
                <a:cubicBezTo>
                  <a:pt x="9461479" y="4805551"/>
                  <a:pt x="9451359" y="4801036"/>
                  <a:pt x="9441437" y="4796770"/>
                </a:cubicBezTo>
                <a:cubicBezTo>
                  <a:pt x="9431515" y="4792504"/>
                  <a:pt x="9422635" y="4787940"/>
                  <a:pt x="9414797" y="4783078"/>
                </a:cubicBezTo>
                <a:cubicBezTo>
                  <a:pt x="9406959" y="4778216"/>
                  <a:pt x="9400708" y="4772660"/>
                  <a:pt x="9396045" y="4766409"/>
                </a:cubicBezTo>
                <a:cubicBezTo>
                  <a:pt x="9391381" y="4760158"/>
                  <a:pt x="9389050" y="4752767"/>
                  <a:pt x="9389050" y="4744234"/>
                </a:cubicBezTo>
                <a:cubicBezTo>
                  <a:pt x="9389050" y="4738479"/>
                  <a:pt x="9390091" y="4733022"/>
                  <a:pt x="9392175" y="4727863"/>
                </a:cubicBezTo>
                <a:cubicBezTo>
                  <a:pt x="9394259" y="4722703"/>
                  <a:pt x="9397433" y="4718288"/>
                  <a:pt x="9401700" y="4714617"/>
                </a:cubicBezTo>
                <a:cubicBezTo>
                  <a:pt x="9405967" y="4710946"/>
                  <a:pt x="9411275" y="4708068"/>
                  <a:pt x="9417625" y="4705985"/>
                </a:cubicBezTo>
                <a:cubicBezTo>
                  <a:pt x="9423975" y="4703901"/>
                  <a:pt x="9431417" y="4702859"/>
                  <a:pt x="9439949" y="4702859"/>
                </a:cubicBezTo>
                <a:cubicBezTo>
                  <a:pt x="9450863" y="4702859"/>
                  <a:pt x="9460885" y="4704199"/>
                  <a:pt x="9470013" y="4706878"/>
                </a:cubicBezTo>
                <a:cubicBezTo>
                  <a:pt x="9479140" y="4709557"/>
                  <a:pt x="9487177" y="4712533"/>
                  <a:pt x="9494123" y="4715808"/>
                </a:cubicBezTo>
                <a:cubicBezTo>
                  <a:pt x="9501068" y="4719082"/>
                  <a:pt x="9506921" y="4722108"/>
                  <a:pt x="9511684" y="4724886"/>
                </a:cubicBezTo>
                <a:cubicBezTo>
                  <a:pt x="9516447" y="4727664"/>
                  <a:pt x="9519919" y="4729053"/>
                  <a:pt x="9522102" y="4729053"/>
                </a:cubicBezTo>
                <a:cubicBezTo>
                  <a:pt x="9524285" y="4729053"/>
                  <a:pt x="9526021" y="4728458"/>
                  <a:pt x="9527311" y="4727267"/>
                </a:cubicBezTo>
                <a:cubicBezTo>
                  <a:pt x="9528601" y="4726077"/>
                  <a:pt x="9529593" y="4724191"/>
                  <a:pt x="9530287" y="4721612"/>
                </a:cubicBezTo>
                <a:cubicBezTo>
                  <a:pt x="9530983" y="4719032"/>
                  <a:pt x="9531479" y="4715758"/>
                  <a:pt x="9531776" y="4711789"/>
                </a:cubicBezTo>
                <a:cubicBezTo>
                  <a:pt x="9532073" y="4707820"/>
                  <a:pt x="9532223" y="4702959"/>
                  <a:pt x="9532223" y="4697204"/>
                </a:cubicBezTo>
                <a:cubicBezTo>
                  <a:pt x="9532223" y="4692045"/>
                  <a:pt x="9532123" y="4687729"/>
                  <a:pt x="9531925" y="4684256"/>
                </a:cubicBezTo>
                <a:cubicBezTo>
                  <a:pt x="9531727" y="4680783"/>
                  <a:pt x="9531379" y="4677906"/>
                  <a:pt x="9530883" y="4675624"/>
                </a:cubicBezTo>
                <a:cubicBezTo>
                  <a:pt x="9530387" y="4673342"/>
                  <a:pt x="9529792" y="4671506"/>
                  <a:pt x="9529097" y="4670117"/>
                </a:cubicBezTo>
                <a:cubicBezTo>
                  <a:pt x="9528403" y="4668728"/>
                  <a:pt x="9527063" y="4667042"/>
                  <a:pt x="9525079" y="4665057"/>
                </a:cubicBezTo>
                <a:cubicBezTo>
                  <a:pt x="9523095" y="4663073"/>
                  <a:pt x="9519026" y="4660592"/>
                  <a:pt x="9512875" y="4657616"/>
                </a:cubicBezTo>
                <a:cubicBezTo>
                  <a:pt x="9506723" y="4654639"/>
                  <a:pt x="9499679" y="4651960"/>
                  <a:pt x="9491741" y="4649579"/>
                </a:cubicBezTo>
                <a:cubicBezTo>
                  <a:pt x="9483804" y="4647198"/>
                  <a:pt x="9475271" y="4645313"/>
                  <a:pt x="9466143" y="4643924"/>
                </a:cubicBezTo>
                <a:cubicBezTo>
                  <a:pt x="9457015" y="4642534"/>
                  <a:pt x="9447887" y="4641840"/>
                  <a:pt x="9438759" y="4641840"/>
                </a:cubicBezTo>
                <a:close/>
                <a:moveTo>
                  <a:pt x="7551023" y="4641840"/>
                </a:moveTo>
                <a:cubicBezTo>
                  <a:pt x="7520463" y="4641840"/>
                  <a:pt x="7493624" y="4646503"/>
                  <a:pt x="7470507" y="4655830"/>
                </a:cubicBezTo>
                <a:cubicBezTo>
                  <a:pt x="7447389" y="4665156"/>
                  <a:pt x="7427991" y="4678551"/>
                  <a:pt x="7412315" y="4696013"/>
                </a:cubicBezTo>
                <a:cubicBezTo>
                  <a:pt x="7396638" y="4713476"/>
                  <a:pt x="7384831" y="4734659"/>
                  <a:pt x="7376894" y="4759563"/>
                </a:cubicBezTo>
                <a:cubicBezTo>
                  <a:pt x="7368956" y="4784467"/>
                  <a:pt x="7364988" y="4812496"/>
                  <a:pt x="7364988" y="4843651"/>
                </a:cubicBezTo>
                <a:cubicBezTo>
                  <a:pt x="7364988" y="4877584"/>
                  <a:pt x="7368708" y="4906952"/>
                  <a:pt x="7376150" y="4931757"/>
                </a:cubicBezTo>
                <a:cubicBezTo>
                  <a:pt x="7383591" y="4956562"/>
                  <a:pt x="7394753" y="4977001"/>
                  <a:pt x="7409636" y="4993074"/>
                </a:cubicBezTo>
                <a:cubicBezTo>
                  <a:pt x="7424519" y="5009148"/>
                  <a:pt x="7443122" y="5021104"/>
                  <a:pt x="7465447" y="5028942"/>
                </a:cubicBezTo>
                <a:cubicBezTo>
                  <a:pt x="7487771" y="5036780"/>
                  <a:pt x="7513915" y="5040699"/>
                  <a:pt x="7543879" y="5040699"/>
                </a:cubicBezTo>
                <a:cubicBezTo>
                  <a:pt x="7574240" y="5040699"/>
                  <a:pt x="7600980" y="5036086"/>
                  <a:pt x="7624097" y="5026858"/>
                </a:cubicBezTo>
                <a:cubicBezTo>
                  <a:pt x="7647215" y="5017631"/>
                  <a:pt x="7666613" y="5004236"/>
                  <a:pt x="7682289" y="4986675"/>
                </a:cubicBezTo>
                <a:cubicBezTo>
                  <a:pt x="7697965" y="4969113"/>
                  <a:pt x="7709773" y="4947731"/>
                  <a:pt x="7717710" y="4922530"/>
                </a:cubicBezTo>
                <a:cubicBezTo>
                  <a:pt x="7725647" y="4897328"/>
                  <a:pt x="7729616" y="4868753"/>
                  <a:pt x="7729616" y="4836805"/>
                </a:cubicBezTo>
                <a:cubicBezTo>
                  <a:pt x="7729616" y="4803467"/>
                  <a:pt x="7725796" y="4774545"/>
                  <a:pt x="7718157" y="4750038"/>
                </a:cubicBezTo>
                <a:cubicBezTo>
                  <a:pt x="7710517" y="4725531"/>
                  <a:pt x="7699206" y="4705241"/>
                  <a:pt x="7684224" y="4689167"/>
                </a:cubicBezTo>
                <a:cubicBezTo>
                  <a:pt x="7669242" y="4673094"/>
                  <a:pt x="7650589" y="4661188"/>
                  <a:pt x="7628264" y="4653449"/>
                </a:cubicBezTo>
                <a:cubicBezTo>
                  <a:pt x="7605940" y="4645709"/>
                  <a:pt x="7580193" y="4641840"/>
                  <a:pt x="7551023" y="4641840"/>
                </a:cubicBezTo>
                <a:close/>
                <a:moveTo>
                  <a:pt x="6933684" y="4641840"/>
                </a:moveTo>
                <a:cubicBezTo>
                  <a:pt x="6916022" y="4641840"/>
                  <a:pt x="6899304" y="4644122"/>
                  <a:pt x="6883529" y="4648686"/>
                </a:cubicBezTo>
                <a:cubicBezTo>
                  <a:pt x="6867753" y="4653250"/>
                  <a:pt x="6854061" y="4660146"/>
                  <a:pt x="6842452" y="4669373"/>
                </a:cubicBezTo>
                <a:cubicBezTo>
                  <a:pt x="6830843" y="4678601"/>
                  <a:pt x="6821616" y="4690209"/>
                  <a:pt x="6814770" y="4704199"/>
                </a:cubicBezTo>
                <a:cubicBezTo>
                  <a:pt x="6807924" y="4718189"/>
                  <a:pt x="6804501" y="4734411"/>
                  <a:pt x="6804501" y="4752866"/>
                </a:cubicBezTo>
                <a:cubicBezTo>
                  <a:pt x="6804501" y="4768939"/>
                  <a:pt x="6806882" y="4782731"/>
                  <a:pt x="6811645" y="4794240"/>
                </a:cubicBezTo>
                <a:cubicBezTo>
                  <a:pt x="6816407" y="4805749"/>
                  <a:pt x="6822608" y="4815721"/>
                  <a:pt x="6830248" y="4824154"/>
                </a:cubicBezTo>
                <a:cubicBezTo>
                  <a:pt x="6837888" y="4832588"/>
                  <a:pt x="6846570" y="4839831"/>
                  <a:pt x="6856293" y="4845883"/>
                </a:cubicBezTo>
                <a:cubicBezTo>
                  <a:pt x="6866016" y="4851936"/>
                  <a:pt x="6876038" y="4857343"/>
                  <a:pt x="6886356" y="4862106"/>
                </a:cubicBezTo>
                <a:cubicBezTo>
                  <a:pt x="6896675" y="4866868"/>
                  <a:pt x="6906696" y="4871383"/>
                  <a:pt x="6916420" y="4875649"/>
                </a:cubicBezTo>
                <a:cubicBezTo>
                  <a:pt x="6926143" y="4879915"/>
                  <a:pt x="6934825" y="4884479"/>
                  <a:pt x="6942464" y="4889341"/>
                </a:cubicBezTo>
                <a:cubicBezTo>
                  <a:pt x="6950104" y="4894203"/>
                  <a:pt x="6956305" y="4899759"/>
                  <a:pt x="6961068" y="4906010"/>
                </a:cubicBezTo>
                <a:cubicBezTo>
                  <a:pt x="6965830" y="4912261"/>
                  <a:pt x="6968212" y="4919752"/>
                  <a:pt x="6968212" y="4928483"/>
                </a:cubicBezTo>
                <a:cubicBezTo>
                  <a:pt x="6968212" y="4936024"/>
                  <a:pt x="6966823" y="4942870"/>
                  <a:pt x="6964045" y="4949021"/>
                </a:cubicBezTo>
                <a:cubicBezTo>
                  <a:pt x="6961266" y="4955173"/>
                  <a:pt x="6957248" y="4960332"/>
                  <a:pt x="6951989" y="4964499"/>
                </a:cubicBezTo>
                <a:cubicBezTo>
                  <a:pt x="6946731" y="4968666"/>
                  <a:pt x="6940331" y="4971891"/>
                  <a:pt x="6932791" y="4974173"/>
                </a:cubicBezTo>
                <a:cubicBezTo>
                  <a:pt x="6925250" y="4976455"/>
                  <a:pt x="6916717" y="4977596"/>
                  <a:pt x="6907192" y="4977596"/>
                </a:cubicBezTo>
                <a:cubicBezTo>
                  <a:pt x="6892706" y="4977596"/>
                  <a:pt x="6879957" y="4975959"/>
                  <a:pt x="6868943" y="4972685"/>
                </a:cubicBezTo>
                <a:cubicBezTo>
                  <a:pt x="6857930" y="4969411"/>
                  <a:pt x="6848455" y="4965789"/>
                  <a:pt x="6840517" y="4961820"/>
                </a:cubicBezTo>
                <a:cubicBezTo>
                  <a:pt x="6832580" y="4957852"/>
                  <a:pt x="6826081" y="4954230"/>
                  <a:pt x="6821021" y="4950956"/>
                </a:cubicBezTo>
                <a:cubicBezTo>
                  <a:pt x="6815961" y="4947682"/>
                  <a:pt x="6812042" y="4946045"/>
                  <a:pt x="6809263" y="4946045"/>
                </a:cubicBezTo>
                <a:cubicBezTo>
                  <a:pt x="6807279" y="4946045"/>
                  <a:pt x="6805543" y="4946590"/>
                  <a:pt x="6804054" y="4947682"/>
                </a:cubicBezTo>
                <a:cubicBezTo>
                  <a:pt x="6802566" y="4948773"/>
                  <a:pt x="6801375" y="4950609"/>
                  <a:pt x="6800482" y="4953188"/>
                </a:cubicBezTo>
                <a:cubicBezTo>
                  <a:pt x="6799589" y="4955768"/>
                  <a:pt x="6798945" y="4959141"/>
                  <a:pt x="6798548" y="4963309"/>
                </a:cubicBezTo>
                <a:cubicBezTo>
                  <a:pt x="6798151" y="4967476"/>
                  <a:pt x="6797952" y="4972635"/>
                  <a:pt x="6797952" y="4978787"/>
                </a:cubicBezTo>
                <a:cubicBezTo>
                  <a:pt x="6797952" y="4987915"/>
                  <a:pt x="6798498" y="4994910"/>
                  <a:pt x="6799589" y="4999772"/>
                </a:cubicBezTo>
                <a:cubicBezTo>
                  <a:pt x="6800681" y="5004633"/>
                  <a:pt x="6802517" y="5008354"/>
                  <a:pt x="6805096" y="5010934"/>
                </a:cubicBezTo>
                <a:cubicBezTo>
                  <a:pt x="6807676" y="5013513"/>
                  <a:pt x="6811893" y="5016490"/>
                  <a:pt x="6817747" y="5019863"/>
                </a:cubicBezTo>
                <a:cubicBezTo>
                  <a:pt x="6823600" y="5023237"/>
                  <a:pt x="6830893" y="5026461"/>
                  <a:pt x="6839624" y="5029537"/>
                </a:cubicBezTo>
                <a:cubicBezTo>
                  <a:pt x="6848356" y="5032613"/>
                  <a:pt x="6858426" y="5035242"/>
                  <a:pt x="6869836" y="5037425"/>
                </a:cubicBezTo>
                <a:cubicBezTo>
                  <a:pt x="6881247" y="5039608"/>
                  <a:pt x="6893599" y="5040699"/>
                  <a:pt x="6906895" y="5040699"/>
                </a:cubicBezTo>
                <a:cubicBezTo>
                  <a:pt x="6926540" y="5040699"/>
                  <a:pt x="6944995" y="5038120"/>
                  <a:pt x="6962259" y="5032960"/>
                </a:cubicBezTo>
                <a:cubicBezTo>
                  <a:pt x="6979523" y="5027801"/>
                  <a:pt x="6994604" y="5020111"/>
                  <a:pt x="7007502" y="5009892"/>
                </a:cubicBezTo>
                <a:cubicBezTo>
                  <a:pt x="7020401" y="4999672"/>
                  <a:pt x="7030620" y="4986923"/>
                  <a:pt x="7038161" y="4971643"/>
                </a:cubicBezTo>
                <a:cubicBezTo>
                  <a:pt x="7045702" y="4956363"/>
                  <a:pt x="7049472" y="4938603"/>
                  <a:pt x="7049472" y="4918363"/>
                </a:cubicBezTo>
                <a:cubicBezTo>
                  <a:pt x="7049472" y="4902884"/>
                  <a:pt x="7047091" y="4889440"/>
                  <a:pt x="7042328" y="4878030"/>
                </a:cubicBezTo>
                <a:cubicBezTo>
                  <a:pt x="7037566" y="4866620"/>
                  <a:pt x="7031315" y="4856698"/>
                  <a:pt x="7023576" y="4848265"/>
                </a:cubicBezTo>
                <a:cubicBezTo>
                  <a:pt x="7015837" y="4839831"/>
                  <a:pt x="7007006" y="4832588"/>
                  <a:pt x="6997084" y="4826536"/>
                </a:cubicBezTo>
                <a:cubicBezTo>
                  <a:pt x="6987162" y="4820483"/>
                  <a:pt x="6977042" y="4815076"/>
                  <a:pt x="6966723" y="4810313"/>
                </a:cubicBezTo>
                <a:cubicBezTo>
                  <a:pt x="6956405" y="4805551"/>
                  <a:pt x="6946285" y="4801036"/>
                  <a:pt x="6936363" y="4796770"/>
                </a:cubicBezTo>
                <a:cubicBezTo>
                  <a:pt x="6926440" y="4792504"/>
                  <a:pt x="6917561" y="4787940"/>
                  <a:pt x="6909722" y="4783078"/>
                </a:cubicBezTo>
                <a:cubicBezTo>
                  <a:pt x="6901884" y="4778216"/>
                  <a:pt x="6895633" y="4772660"/>
                  <a:pt x="6890970" y="4766409"/>
                </a:cubicBezTo>
                <a:cubicBezTo>
                  <a:pt x="6886307" y="4760158"/>
                  <a:pt x="6883975" y="4752767"/>
                  <a:pt x="6883975" y="4744234"/>
                </a:cubicBezTo>
                <a:cubicBezTo>
                  <a:pt x="6883975" y="4738479"/>
                  <a:pt x="6885017" y="4733022"/>
                  <a:pt x="6887100" y="4727863"/>
                </a:cubicBezTo>
                <a:cubicBezTo>
                  <a:pt x="6889184" y="4722703"/>
                  <a:pt x="6892359" y="4718288"/>
                  <a:pt x="6896625" y="4714617"/>
                </a:cubicBezTo>
                <a:cubicBezTo>
                  <a:pt x="6900892" y="4710946"/>
                  <a:pt x="6906200" y="4708068"/>
                  <a:pt x="6912550" y="4705985"/>
                </a:cubicBezTo>
                <a:cubicBezTo>
                  <a:pt x="6918900" y="4703901"/>
                  <a:pt x="6926342" y="4702859"/>
                  <a:pt x="6934874" y="4702859"/>
                </a:cubicBezTo>
                <a:cubicBezTo>
                  <a:pt x="6945788" y="4702859"/>
                  <a:pt x="6955810" y="4704199"/>
                  <a:pt x="6964938" y="4706878"/>
                </a:cubicBezTo>
                <a:cubicBezTo>
                  <a:pt x="6974065" y="4709557"/>
                  <a:pt x="6982102" y="4712533"/>
                  <a:pt x="6989048" y="4715808"/>
                </a:cubicBezTo>
                <a:cubicBezTo>
                  <a:pt x="6995993" y="4719082"/>
                  <a:pt x="7001847" y="4722108"/>
                  <a:pt x="7006609" y="4724886"/>
                </a:cubicBezTo>
                <a:cubicBezTo>
                  <a:pt x="7011372" y="4727664"/>
                  <a:pt x="7014844" y="4729053"/>
                  <a:pt x="7017027" y="4729053"/>
                </a:cubicBezTo>
                <a:cubicBezTo>
                  <a:pt x="7019210" y="4729053"/>
                  <a:pt x="7020946" y="4728458"/>
                  <a:pt x="7022236" y="4727267"/>
                </a:cubicBezTo>
                <a:cubicBezTo>
                  <a:pt x="7023526" y="4726077"/>
                  <a:pt x="7024518" y="4724191"/>
                  <a:pt x="7025213" y="4721612"/>
                </a:cubicBezTo>
                <a:cubicBezTo>
                  <a:pt x="7025908" y="4719032"/>
                  <a:pt x="7026404" y="4715758"/>
                  <a:pt x="7026701" y="4711789"/>
                </a:cubicBezTo>
                <a:cubicBezTo>
                  <a:pt x="7026999" y="4707820"/>
                  <a:pt x="7027148" y="4702959"/>
                  <a:pt x="7027148" y="4697204"/>
                </a:cubicBezTo>
                <a:cubicBezTo>
                  <a:pt x="7027148" y="4692045"/>
                  <a:pt x="7027048" y="4687729"/>
                  <a:pt x="7026850" y="4684256"/>
                </a:cubicBezTo>
                <a:cubicBezTo>
                  <a:pt x="7026652" y="4680783"/>
                  <a:pt x="7026304" y="4677906"/>
                  <a:pt x="7025808" y="4675624"/>
                </a:cubicBezTo>
                <a:cubicBezTo>
                  <a:pt x="7025312" y="4673342"/>
                  <a:pt x="7024717" y="4671506"/>
                  <a:pt x="7024022" y="4670117"/>
                </a:cubicBezTo>
                <a:cubicBezTo>
                  <a:pt x="7023328" y="4668728"/>
                  <a:pt x="7021988" y="4667042"/>
                  <a:pt x="7020004" y="4665057"/>
                </a:cubicBezTo>
                <a:cubicBezTo>
                  <a:pt x="7018020" y="4663073"/>
                  <a:pt x="7013951" y="4660592"/>
                  <a:pt x="7007800" y="4657616"/>
                </a:cubicBezTo>
                <a:cubicBezTo>
                  <a:pt x="7001649" y="4654639"/>
                  <a:pt x="6994604" y="4651960"/>
                  <a:pt x="6986666" y="4649579"/>
                </a:cubicBezTo>
                <a:cubicBezTo>
                  <a:pt x="6978729" y="4647198"/>
                  <a:pt x="6970196" y="4645313"/>
                  <a:pt x="6961068" y="4643924"/>
                </a:cubicBezTo>
                <a:cubicBezTo>
                  <a:pt x="6951940" y="4642534"/>
                  <a:pt x="6942812" y="4641840"/>
                  <a:pt x="6933684" y="4641840"/>
                </a:cubicBezTo>
                <a:close/>
                <a:moveTo>
                  <a:pt x="3161784" y="4641840"/>
                </a:moveTo>
                <a:cubicBezTo>
                  <a:pt x="3144123" y="4641840"/>
                  <a:pt x="3127405" y="4644122"/>
                  <a:pt x="3111629" y="4648686"/>
                </a:cubicBezTo>
                <a:cubicBezTo>
                  <a:pt x="3095853" y="4653250"/>
                  <a:pt x="3082161" y="4660146"/>
                  <a:pt x="3070552" y="4669373"/>
                </a:cubicBezTo>
                <a:cubicBezTo>
                  <a:pt x="3058944" y="4678601"/>
                  <a:pt x="3049717" y="4690209"/>
                  <a:pt x="3042870" y="4704199"/>
                </a:cubicBezTo>
                <a:cubicBezTo>
                  <a:pt x="3036024" y="4718189"/>
                  <a:pt x="3032601" y="4734411"/>
                  <a:pt x="3032601" y="4752866"/>
                </a:cubicBezTo>
                <a:cubicBezTo>
                  <a:pt x="3032601" y="4768939"/>
                  <a:pt x="3034982" y="4782731"/>
                  <a:pt x="3039745" y="4794240"/>
                </a:cubicBezTo>
                <a:cubicBezTo>
                  <a:pt x="3044508" y="4805749"/>
                  <a:pt x="3050709" y="4815721"/>
                  <a:pt x="3058349" y="4824154"/>
                </a:cubicBezTo>
                <a:cubicBezTo>
                  <a:pt x="3065988" y="4832588"/>
                  <a:pt x="3074670" y="4839831"/>
                  <a:pt x="3084393" y="4845883"/>
                </a:cubicBezTo>
                <a:cubicBezTo>
                  <a:pt x="3094117" y="4851936"/>
                  <a:pt x="3104138" y="4857343"/>
                  <a:pt x="3114457" y="4862106"/>
                </a:cubicBezTo>
                <a:cubicBezTo>
                  <a:pt x="3124775" y="4866868"/>
                  <a:pt x="3134797" y="4871383"/>
                  <a:pt x="3144520" y="4875649"/>
                </a:cubicBezTo>
                <a:cubicBezTo>
                  <a:pt x="3154243" y="4879915"/>
                  <a:pt x="3162925" y="4884479"/>
                  <a:pt x="3170565" y="4889341"/>
                </a:cubicBezTo>
                <a:cubicBezTo>
                  <a:pt x="3178205" y="4894203"/>
                  <a:pt x="3184406" y="4899759"/>
                  <a:pt x="3189168" y="4906010"/>
                </a:cubicBezTo>
                <a:cubicBezTo>
                  <a:pt x="3193931" y="4912261"/>
                  <a:pt x="3196312" y="4919752"/>
                  <a:pt x="3196312" y="4928483"/>
                </a:cubicBezTo>
                <a:cubicBezTo>
                  <a:pt x="3196312" y="4936024"/>
                  <a:pt x="3194923" y="4942870"/>
                  <a:pt x="3192145" y="4949021"/>
                </a:cubicBezTo>
                <a:cubicBezTo>
                  <a:pt x="3189367" y="4955173"/>
                  <a:pt x="3185349" y="4960332"/>
                  <a:pt x="3180090" y="4964499"/>
                </a:cubicBezTo>
                <a:cubicBezTo>
                  <a:pt x="3174831" y="4968666"/>
                  <a:pt x="3168432" y="4971891"/>
                  <a:pt x="3160891" y="4974173"/>
                </a:cubicBezTo>
                <a:cubicBezTo>
                  <a:pt x="3153350" y="4976455"/>
                  <a:pt x="3144818" y="4977596"/>
                  <a:pt x="3135293" y="4977596"/>
                </a:cubicBezTo>
                <a:cubicBezTo>
                  <a:pt x="3120807" y="4977596"/>
                  <a:pt x="3108057" y="4975959"/>
                  <a:pt x="3097044" y="4972685"/>
                </a:cubicBezTo>
                <a:cubicBezTo>
                  <a:pt x="3086031" y="4969411"/>
                  <a:pt x="3076555" y="4965789"/>
                  <a:pt x="3068618" y="4961820"/>
                </a:cubicBezTo>
                <a:cubicBezTo>
                  <a:pt x="3060680" y="4957852"/>
                  <a:pt x="3054181" y="4954230"/>
                  <a:pt x="3049121" y="4950956"/>
                </a:cubicBezTo>
                <a:cubicBezTo>
                  <a:pt x="3044061" y="4947682"/>
                  <a:pt x="3040142" y="4946045"/>
                  <a:pt x="3037364" y="4946045"/>
                </a:cubicBezTo>
                <a:cubicBezTo>
                  <a:pt x="3035379" y="4946045"/>
                  <a:pt x="3033643" y="4946590"/>
                  <a:pt x="3032155" y="4947682"/>
                </a:cubicBezTo>
                <a:cubicBezTo>
                  <a:pt x="3030667" y="4948773"/>
                  <a:pt x="3029476" y="4950609"/>
                  <a:pt x="3028583" y="4953188"/>
                </a:cubicBezTo>
                <a:cubicBezTo>
                  <a:pt x="3027690" y="4955768"/>
                  <a:pt x="3027045" y="4959141"/>
                  <a:pt x="3026648" y="4963309"/>
                </a:cubicBezTo>
                <a:cubicBezTo>
                  <a:pt x="3026251" y="4967476"/>
                  <a:pt x="3026053" y="4972635"/>
                  <a:pt x="3026053" y="4978787"/>
                </a:cubicBezTo>
                <a:cubicBezTo>
                  <a:pt x="3026053" y="4987915"/>
                  <a:pt x="3026598" y="4994910"/>
                  <a:pt x="3027690" y="4999772"/>
                </a:cubicBezTo>
                <a:cubicBezTo>
                  <a:pt x="3028781" y="5004633"/>
                  <a:pt x="3030617" y="5008354"/>
                  <a:pt x="3033197" y="5010934"/>
                </a:cubicBezTo>
                <a:cubicBezTo>
                  <a:pt x="3035776" y="5013513"/>
                  <a:pt x="3039993" y="5016490"/>
                  <a:pt x="3045847" y="5019863"/>
                </a:cubicBezTo>
                <a:cubicBezTo>
                  <a:pt x="3051701" y="5023237"/>
                  <a:pt x="3058993" y="5026461"/>
                  <a:pt x="3067725" y="5029537"/>
                </a:cubicBezTo>
                <a:cubicBezTo>
                  <a:pt x="3076456" y="5032613"/>
                  <a:pt x="3086527" y="5035242"/>
                  <a:pt x="3097937" y="5037425"/>
                </a:cubicBezTo>
                <a:cubicBezTo>
                  <a:pt x="3109347" y="5039608"/>
                  <a:pt x="3121700" y="5040699"/>
                  <a:pt x="3134995" y="5040699"/>
                </a:cubicBezTo>
                <a:cubicBezTo>
                  <a:pt x="3154640" y="5040699"/>
                  <a:pt x="3173095" y="5038120"/>
                  <a:pt x="3190359" y="5032960"/>
                </a:cubicBezTo>
                <a:cubicBezTo>
                  <a:pt x="3207623" y="5027801"/>
                  <a:pt x="3222704" y="5020111"/>
                  <a:pt x="3235603" y="5009892"/>
                </a:cubicBezTo>
                <a:cubicBezTo>
                  <a:pt x="3248501" y="4999672"/>
                  <a:pt x="3258721" y="4986923"/>
                  <a:pt x="3266261" y="4971643"/>
                </a:cubicBezTo>
                <a:cubicBezTo>
                  <a:pt x="3273802" y="4956363"/>
                  <a:pt x="3277572" y="4938603"/>
                  <a:pt x="3277572" y="4918363"/>
                </a:cubicBezTo>
                <a:cubicBezTo>
                  <a:pt x="3277572" y="4902884"/>
                  <a:pt x="3275191" y="4889440"/>
                  <a:pt x="3270429" y="4878030"/>
                </a:cubicBezTo>
                <a:cubicBezTo>
                  <a:pt x="3265666" y="4866620"/>
                  <a:pt x="3259415" y="4856698"/>
                  <a:pt x="3251676" y="4848265"/>
                </a:cubicBezTo>
                <a:cubicBezTo>
                  <a:pt x="3243937" y="4839831"/>
                  <a:pt x="3235107" y="4832588"/>
                  <a:pt x="3225185" y="4826536"/>
                </a:cubicBezTo>
                <a:cubicBezTo>
                  <a:pt x="3215263" y="4820483"/>
                  <a:pt x="3205143" y="4815076"/>
                  <a:pt x="3194824" y="4810313"/>
                </a:cubicBezTo>
                <a:cubicBezTo>
                  <a:pt x="3184505" y="4805551"/>
                  <a:pt x="3174385" y="4801036"/>
                  <a:pt x="3164463" y="4796770"/>
                </a:cubicBezTo>
                <a:cubicBezTo>
                  <a:pt x="3154541" y="4792504"/>
                  <a:pt x="3145661" y="4787940"/>
                  <a:pt x="3137823" y="4783078"/>
                </a:cubicBezTo>
                <a:cubicBezTo>
                  <a:pt x="3129984" y="4778216"/>
                  <a:pt x="3123734" y="4772660"/>
                  <a:pt x="3119070" y="4766409"/>
                </a:cubicBezTo>
                <a:cubicBezTo>
                  <a:pt x="3114407" y="4760158"/>
                  <a:pt x="3112076" y="4752767"/>
                  <a:pt x="3112076" y="4744234"/>
                </a:cubicBezTo>
                <a:cubicBezTo>
                  <a:pt x="3112076" y="4738479"/>
                  <a:pt x="3113117" y="4733022"/>
                  <a:pt x="3115201" y="4727863"/>
                </a:cubicBezTo>
                <a:cubicBezTo>
                  <a:pt x="3117284" y="4722703"/>
                  <a:pt x="3120459" y="4718288"/>
                  <a:pt x="3124726" y="4714617"/>
                </a:cubicBezTo>
                <a:cubicBezTo>
                  <a:pt x="3128992" y="4710946"/>
                  <a:pt x="3134300" y="4708068"/>
                  <a:pt x="3140651" y="4705985"/>
                </a:cubicBezTo>
                <a:cubicBezTo>
                  <a:pt x="3147001" y="4703901"/>
                  <a:pt x="3154442" y="4702859"/>
                  <a:pt x="3162975" y="4702859"/>
                </a:cubicBezTo>
                <a:cubicBezTo>
                  <a:pt x="3173889" y="4702859"/>
                  <a:pt x="3183910" y="4704199"/>
                  <a:pt x="3193038" y="4706878"/>
                </a:cubicBezTo>
                <a:cubicBezTo>
                  <a:pt x="3202166" y="4709557"/>
                  <a:pt x="3210203" y="4712533"/>
                  <a:pt x="3217148" y="4715808"/>
                </a:cubicBezTo>
                <a:cubicBezTo>
                  <a:pt x="3224094" y="4719082"/>
                  <a:pt x="3229947" y="4722108"/>
                  <a:pt x="3234710" y="4724886"/>
                </a:cubicBezTo>
                <a:cubicBezTo>
                  <a:pt x="3239472" y="4727664"/>
                  <a:pt x="3242945" y="4729053"/>
                  <a:pt x="3245128" y="4729053"/>
                </a:cubicBezTo>
                <a:cubicBezTo>
                  <a:pt x="3247311" y="4729053"/>
                  <a:pt x="3249047" y="4728458"/>
                  <a:pt x="3250337" y="4727267"/>
                </a:cubicBezTo>
                <a:cubicBezTo>
                  <a:pt x="3251627" y="4726077"/>
                  <a:pt x="3252619" y="4724191"/>
                  <a:pt x="3253313" y="4721612"/>
                </a:cubicBezTo>
                <a:cubicBezTo>
                  <a:pt x="3254008" y="4719032"/>
                  <a:pt x="3254504" y="4715758"/>
                  <a:pt x="3254802" y="4711789"/>
                </a:cubicBezTo>
                <a:cubicBezTo>
                  <a:pt x="3255099" y="4707820"/>
                  <a:pt x="3255248" y="4702959"/>
                  <a:pt x="3255248" y="4697204"/>
                </a:cubicBezTo>
                <a:cubicBezTo>
                  <a:pt x="3255248" y="4692045"/>
                  <a:pt x="3255149" y="4687729"/>
                  <a:pt x="3254951" y="4684256"/>
                </a:cubicBezTo>
                <a:cubicBezTo>
                  <a:pt x="3254752" y="4680783"/>
                  <a:pt x="3254405" y="4677906"/>
                  <a:pt x="3253909" y="4675624"/>
                </a:cubicBezTo>
                <a:cubicBezTo>
                  <a:pt x="3253413" y="4673342"/>
                  <a:pt x="3252817" y="4671506"/>
                  <a:pt x="3252123" y="4670117"/>
                </a:cubicBezTo>
                <a:cubicBezTo>
                  <a:pt x="3251428" y="4668728"/>
                  <a:pt x="3250089" y="4667042"/>
                  <a:pt x="3248104" y="4665057"/>
                </a:cubicBezTo>
                <a:cubicBezTo>
                  <a:pt x="3246120" y="4663073"/>
                  <a:pt x="3242052" y="4660592"/>
                  <a:pt x="3235901" y="4657616"/>
                </a:cubicBezTo>
                <a:cubicBezTo>
                  <a:pt x="3229749" y="4654639"/>
                  <a:pt x="3222704" y="4651960"/>
                  <a:pt x="3214767" y="4649579"/>
                </a:cubicBezTo>
                <a:cubicBezTo>
                  <a:pt x="3206829" y="4647198"/>
                  <a:pt x="3198297" y="4645313"/>
                  <a:pt x="3189168" y="4643924"/>
                </a:cubicBezTo>
                <a:cubicBezTo>
                  <a:pt x="3180040" y="4642534"/>
                  <a:pt x="3170912" y="4641840"/>
                  <a:pt x="3161784" y="4641840"/>
                </a:cubicBezTo>
                <a:close/>
                <a:moveTo>
                  <a:pt x="3455129" y="1251586"/>
                </a:moveTo>
                <a:cubicBezTo>
                  <a:pt x="3408164" y="1251586"/>
                  <a:pt x="3368671" y="1265462"/>
                  <a:pt x="3336650" y="1293214"/>
                </a:cubicBezTo>
                <a:cubicBezTo>
                  <a:pt x="3304629" y="1320966"/>
                  <a:pt x="3288618" y="1366152"/>
                  <a:pt x="3288618" y="1428771"/>
                </a:cubicBezTo>
                <a:lnTo>
                  <a:pt x="3288618" y="3932836"/>
                </a:lnTo>
                <a:cubicBezTo>
                  <a:pt x="3288618" y="3948491"/>
                  <a:pt x="3293243" y="3962011"/>
                  <a:pt x="3302494" y="3973397"/>
                </a:cubicBezTo>
                <a:cubicBezTo>
                  <a:pt x="3311744" y="3984782"/>
                  <a:pt x="3327044" y="3994388"/>
                  <a:pt x="3348391" y="4002216"/>
                </a:cubicBezTo>
                <a:cubicBezTo>
                  <a:pt x="3369739" y="4010043"/>
                  <a:pt x="3398558" y="4016092"/>
                  <a:pt x="3434849" y="4020361"/>
                </a:cubicBezTo>
                <a:cubicBezTo>
                  <a:pt x="3471139" y="4024631"/>
                  <a:pt x="3516325" y="4026766"/>
                  <a:pt x="3570405" y="4026766"/>
                </a:cubicBezTo>
                <a:cubicBezTo>
                  <a:pt x="3625909" y="4026766"/>
                  <a:pt x="3671450" y="4024631"/>
                  <a:pt x="3707030" y="4020361"/>
                </a:cubicBezTo>
                <a:cubicBezTo>
                  <a:pt x="3742609" y="4016092"/>
                  <a:pt x="3771428" y="4010043"/>
                  <a:pt x="3793487" y="4002216"/>
                </a:cubicBezTo>
                <a:cubicBezTo>
                  <a:pt x="3815546" y="3994388"/>
                  <a:pt x="3830845" y="3984782"/>
                  <a:pt x="3839384" y="3973397"/>
                </a:cubicBezTo>
                <a:cubicBezTo>
                  <a:pt x="3847923" y="3962011"/>
                  <a:pt x="3852193" y="3948491"/>
                  <a:pt x="3852193" y="3932836"/>
                </a:cubicBezTo>
                <a:lnTo>
                  <a:pt x="3852193" y="2903885"/>
                </a:lnTo>
                <a:lnTo>
                  <a:pt x="4699690" y="2903885"/>
                </a:lnTo>
                <a:cubicBezTo>
                  <a:pt x="4712499" y="2903885"/>
                  <a:pt x="4723884" y="2899972"/>
                  <a:pt x="4733846" y="2892145"/>
                </a:cubicBezTo>
                <a:cubicBezTo>
                  <a:pt x="4743808" y="2884317"/>
                  <a:pt x="4752703" y="2871153"/>
                  <a:pt x="4760530" y="2852652"/>
                </a:cubicBezTo>
                <a:cubicBezTo>
                  <a:pt x="4768359" y="2834150"/>
                  <a:pt x="4774051" y="2810668"/>
                  <a:pt x="4777608" y="2782204"/>
                </a:cubicBezTo>
                <a:cubicBezTo>
                  <a:pt x="4781167" y="2753741"/>
                  <a:pt x="4782945" y="2718162"/>
                  <a:pt x="4782945" y="2675467"/>
                </a:cubicBezTo>
                <a:cubicBezTo>
                  <a:pt x="4782945" y="2632772"/>
                  <a:pt x="4781167" y="2597192"/>
                  <a:pt x="4777608" y="2568729"/>
                </a:cubicBezTo>
                <a:cubicBezTo>
                  <a:pt x="4774051" y="2540266"/>
                  <a:pt x="4768359" y="2517495"/>
                  <a:pt x="4760530" y="2500417"/>
                </a:cubicBezTo>
                <a:cubicBezTo>
                  <a:pt x="4752703" y="2483339"/>
                  <a:pt x="4743808" y="2471242"/>
                  <a:pt x="4733846" y="2464126"/>
                </a:cubicBezTo>
                <a:cubicBezTo>
                  <a:pt x="4723884" y="2457010"/>
                  <a:pt x="4712499" y="2453453"/>
                  <a:pt x="4699690" y="2453453"/>
                </a:cubicBezTo>
                <a:lnTo>
                  <a:pt x="3852193" y="2453453"/>
                </a:lnTo>
                <a:lnTo>
                  <a:pt x="3852193" y="1710558"/>
                </a:lnTo>
                <a:lnTo>
                  <a:pt x="4755193" y="1710558"/>
                </a:lnTo>
                <a:cubicBezTo>
                  <a:pt x="4768002" y="1710558"/>
                  <a:pt x="4779388" y="1706289"/>
                  <a:pt x="4789350" y="1697750"/>
                </a:cubicBezTo>
                <a:cubicBezTo>
                  <a:pt x="4799311" y="1689211"/>
                  <a:pt x="4808206" y="1676402"/>
                  <a:pt x="4816034" y="1659324"/>
                </a:cubicBezTo>
                <a:cubicBezTo>
                  <a:pt x="4823861" y="1642246"/>
                  <a:pt x="4829554" y="1619120"/>
                  <a:pt x="4833112" y="1589945"/>
                </a:cubicBezTo>
                <a:cubicBezTo>
                  <a:pt x="4836670" y="1560770"/>
                  <a:pt x="4838448" y="1524835"/>
                  <a:pt x="4838448" y="1482140"/>
                </a:cubicBezTo>
                <a:cubicBezTo>
                  <a:pt x="4838448" y="1439445"/>
                  <a:pt x="4836670" y="1403154"/>
                  <a:pt x="4833112" y="1373267"/>
                </a:cubicBezTo>
                <a:cubicBezTo>
                  <a:pt x="4829554" y="1343381"/>
                  <a:pt x="4823861" y="1319543"/>
                  <a:pt x="4816034" y="1301753"/>
                </a:cubicBezTo>
                <a:cubicBezTo>
                  <a:pt x="4808206" y="1283964"/>
                  <a:pt x="4799311" y="1271155"/>
                  <a:pt x="4789350" y="1263327"/>
                </a:cubicBezTo>
                <a:cubicBezTo>
                  <a:pt x="4779388" y="1255500"/>
                  <a:pt x="4768002" y="1251586"/>
                  <a:pt x="4755193" y="1251586"/>
                </a:cubicBezTo>
                <a:close/>
                <a:moveTo>
                  <a:pt x="8324654" y="1202487"/>
                </a:moveTo>
                <a:cubicBezTo>
                  <a:pt x="8197992" y="1202487"/>
                  <a:pt x="8078090" y="1218854"/>
                  <a:pt x="7964948" y="1251586"/>
                </a:cubicBezTo>
                <a:cubicBezTo>
                  <a:pt x="7851806" y="1284319"/>
                  <a:pt x="7753608" y="1333774"/>
                  <a:pt x="7670352" y="1399952"/>
                </a:cubicBezTo>
                <a:cubicBezTo>
                  <a:pt x="7587097" y="1466129"/>
                  <a:pt x="7520919" y="1549385"/>
                  <a:pt x="7471820" y="1649718"/>
                </a:cubicBezTo>
                <a:cubicBezTo>
                  <a:pt x="7422721" y="1750051"/>
                  <a:pt x="7398171" y="1866395"/>
                  <a:pt x="7398171" y="1998750"/>
                </a:cubicBezTo>
                <a:cubicBezTo>
                  <a:pt x="7398171" y="2114027"/>
                  <a:pt x="7415249" y="2212937"/>
                  <a:pt x="7449405" y="2295481"/>
                </a:cubicBezTo>
                <a:cubicBezTo>
                  <a:pt x="7483561" y="2378025"/>
                  <a:pt x="7528036" y="2449539"/>
                  <a:pt x="7582827" y="2510023"/>
                </a:cubicBezTo>
                <a:cubicBezTo>
                  <a:pt x="7637620" y="2570508"/>
                  <a:pt x="7699883" y="2622454"/>
                  <a:pt x="7769618" y="2665860"/>
                </a:cubicBezTo>
                <a:cubicBezTo>
                  <a:pt x="7839353" y="2709267"/>
                  <a:pt x="7911223" y="2748048"/>
                  <a:pt x="7985228" y="2782204"/>
                </a:cubicBezTo>
                <a:cubicBezTo>
                  <a:pt x="8059233" y="2816360"/>
                  <a:pt x="8131103" y="2848738"/>
                  <a:pt x="8200838" y="2879336"/>
                </a:cubicBezTo>
                <a:cubicBezTo>
                  <a:pt x="8270574" y="2909934"/>
                  <a:pt x="8332837" y="2942667"/>
                  <a:pt x="8387629" y="2977534"/>
                </a:cubicBezTo>
                <a:cubicBezTo>
                  <a:pt x="8442421" y="3012402"/>
                  <a:pt x="8486895" y="3052251"/>
                  <a:pt x="8521051" y="3097081"/>
                </a:cubicBezTo>
                <a:cubicBezTo>
                  <a:pt x="8555207" y="3141910"/>
                  <a:pt x="8572285" y="3195635"/>
                  <a:pt x="8572285" y="3258255"/>
                </a:cubicBezTo>
                <a:cubicBezTo>
                  <a:pt x="8572285" y="3312335"/>
                  <a:pt x="8562323" y="3361435"/>
                  <a:pt x="8542399" y="3405553"/>
                </a:cubicBezTo>
                <a:cubicBezTo>
                  <a:pt x="8522475" y="3449671"/>
                  <a:pt x="8493655" y="3486673"/>
                  <a:pt x="8455941" y="3516559"/>
                </a:cubicBezTo>
                <a:cubicBezTo>
                  <a:pt x="8418227" y="3546446"/>
                  <a:pt x="8372330" y="3569573"/>
                  <a:pt x="8318250" y="3585939"/>
                </a:cubicBezTo>
                <a:cubicBezTo>
                  <a:pt x="8264169" y="3602305"/>
                  <a:pt x="8202973" y="3610489"/>
                  <a:pt x="8134661" y="3610489"/>
                </a:cubicBezTo>
                <a:cubicBezTo>
                  <a:pt x="8030770" y="3610489"/>
                  <a:pt x="7939331" y="3598747"/>
                  <a:pt x="7860345" y="3575265"/>
                </a:cubicBezTo>
                <a:cubicBezTo>
                  <a:pt x="7781359" y="3551783"/>
                  <a:pt x="7713403" y="3525810"/>
                  <a:pt x="7656476" y="3497347"/>
                </a:cubicBezTo>
                <a:cubicBezTo>
                  <a:pt x="7599550" y="3468883"/>
                  <a:pt x="7552941" y="3442910"/>
                  <a:pt x="7516650" y="3419428"/>
                </a:cubicBezTo>
                <a:cubicBezTo>
                  <a:pt x="7480359" y="3395946"/>
                  <a:pt x="7452252" y="3384205"/>
                  <a:pt x="7432327" y="3384205"/>
                </a:cubicBezTo>
                <a:cubicBezTo>
                  <a:pt x="7418096" y="3384205"/>
                  <a:pt x="7405643" y="3388119"/>
                  <a:pt x="7394969" y="3395946"/>
                </a:cubicBezTo>
                <a:cubicBezTo>
                  <a:pt x="7384295" y="3403774"/>
                  <a:pt x="7375756" y="3416938"/>
                  <a:pt x="7369352" y="3435439"/>
                </a:cubicBezTo>
                <a:cubicBezTo>
                  <a:pt x="7362948" y="3453940"/>
                  <a:pt x="7358323" y="3478134"/>
                  <a:pt x="7355476" y="3508020"/>
                </a:cubicBezTo>
                <a:cubicBezTo>
                  <a:pt x="7352630" y="3537907"/>
                  <a:pt x="7351207" y="3574909"/>
                  <a:pt x="7351207" y="3619028"/>
                </a:cubicBezTo>
                <a:cubicBezTo>
                  <a:pt x="7351207" y="3684493"/>
                  <a:pt x="7355120" y="3734660"/>
                  <a:pt x="7362948" y="3769528"/>
                </a:cubicBezTo>
                <a:cubicBezTo>
                  <a:pt x="7370775" y="3804395"/>
                  <a:pt x="7383940" y="3831080"/>
                  <a:pt x="7402441" y="3849581"/>
                </a:cubicBezTo>
                <a:cubicBezTo>
                  <a:pt x="7420942" y="3868082"/>
                  <a:pt x="7451184" y="3889430"/>
                  <a:pt x="7493168" y="3913624"/>
                </a:cubicBezTo>
                <a:cubicBezTo>
                  <a:pt x="7535151" y="3937817"/>
                  <a:pt x="7587453" y="3960944"/>
                  <a:pt x="7650072" y="3983003"/>
                </a:cubicBezTo>
                <a:cubicBezTo>
                  <a:pt x="7712692" y="4005062"/>
                  <a:pt x="7784917" y="4023919"/>
                  <a:pt x="7866749" y="4039574"/>
                </a:cubicBezTo>
                <a:cubicBezTo>
                  <a:pt x="7948582" y="4055229"/>
                  <a:pt x="8037174" y="4063056"/>
                  <a:pt x="8132526" y="4063056"/>
                </a:cubicBezTo>
                <a:cubicBezTo>
                  <a:pt x="8273420" y="4063056"/>
                  <a:pt x="8405775" y="4044555"/>
                  <a:pt x="8529590" y="4007553"/>
                </a:cubicBezTo>
                <a:cubicBezTo>
                  <a:pt x="8653406" y="3970550"/>
                  <a:pt x="8761567" y="3915403"/>
                  <a:pt x="8854073" y="3842109"/>
                </a:cubicBezTo>
                <a:cubicBezTo>
                  <a:pt x="8946579" y="3768816"/>
                  <a:pt x="9019872" y="3677378"/>
                  <a:pt x="9073952" y="3567794"/>
                </a:cubicBezTo>
                <a:cubicBezTo>
                  <a:pt x="9128033" y="3458210"/>
                  <a:pt x="9155073" y="3330836"/>
                  <a:pt x="9155073" y="3185673"/>
                </a:cubicBezTo>
                <a:cubicBezTo>
                  <a:pt x="9155073" y="3074666"/>
                  <a:pt x="9137995" y="2978246"/>
                  <a:pt x="9103839" y="2896414"/>
                </a:cubicBezTo>
                <a:cubicBezTo>
                  <a:pt x="9069683" y="2814582"/>
                  <a:pt x="9024853" y="2743423"/>
                  <a:pt x="8969349" y="2682939"/>
                </a:cubicBezTo>
                <a:cubicBezTo>
                  <a:pt x="8913845" y="2622454"/>
                  <a:pt x="8850515" y="2570508"/>
                  <a:pt x="8779357" y="2527101"/>
                </a:cubicBezTo>
                <a:cubicBezTo>
                  <a:pt x="8708198" y="2483695"/>
                  <a:pt x="8635616" y="2444913"/>
                  <a:pt x="8561611" y="2410757"/>
                </a:cubicBezTo>
                <a:cubicBezTo>
                  <a:pt x="8487607" y="2376601"/>
                  <a:pt x="8415025" y="2344224"/>
                  <a:pt x="8343867" y="2313626"/>
                </a:cubicBezTo>
                <a:cubicBezTo>
                  <a:pt x="8272708" y="2283028"/>
                  <a:pt x="8209022" y="2250295"/>
                  <a:pt x="8152806" y="2215427"/>
                </a:cubicBezTo>
                <a:cubicBezTo>
                  <a:pt x="8096591" y="2180560"/>
                  <a:pt x="8051761" y="2140711"/>
                  <a:pt x="8018317" y="2095881"/>
                </a:cubicBezTo>
                <a:cubicBezTo>
                  <a:pt x="7984872" y="2051052"/>
                  <a:pt x="7968150" y="1998039"/>
                  <a:pt x="7968150" y="1936842"/>
                </a:cubicBezTo>
                <a:cubicBezTo>
                  <a:pt x="7968150" y="1895570"/>
                  <a:pt x="7975622" y="1856433"/>
                  <a:pt x="7990565" y="1819431"/>
                </a:cubicBezTo>
                <a:cubicBezTo>
                  <a:pt x="8005508" y="1782428"/>
                  <a:pt x="8028279" y="1750763"/>
                  <a:pt x="8058877" y="1724434"/>
                </a:cubicBezTo>
                <a:cubicBezTo>
                  <a:pt x="8089475" y="1698106"/>
                  <a:pt x="8127545" y="1677470"/>
                  <a:pt x="8173087" y="1662526"/>
                </a:cubicBezTo>
                <a:cubicBezTo>
                  <a:pt x="8218628" y="1647583"/>
                  <a:pt x="8271997" y="1640112"/>
                  <a:pt x="8333193" y="1640112"/>
                </a:cubicBezTo>
                <a:cubicBezTo>
                  <a:pt x="8411467" y="1640112"/>
                  <a:pt x="8483337" y="1649718"/>
                  <a:pt x="8548803" y="1668931"/>
                </a:cubicBezTo>
                <a:cubicBezTo>
                  <a:pt x="8614269" y="1688143"/>
                  <a:pt x="8671907" y="1709491"/>
                  <a:pt x="8721718" y="1732973"/>
                </a:cubicBezTo>
                <a:cubicBezTo>
                  <a:pt x="8771529" y="1756456"/>
                  <a:pt x="8813513" y="1778159"/>
                  <a:pt x="8847669" y="1798083"/>
                </a:cubicBezTo>
                <a:cubicBezTo>
                  <a:pt x="8881825" y="1818008"/>
                  <a:pt x="8906730" y="1827970"/>
                  <a:pt x="8922385" y="1827970"/>
                </a:cubicBezTo>
                <a:cubicBezTo>
                  <a:pt x="8938039" y="1827970"/>
                  <a:pt x="8950493" y="1823700"/>
                  <a:pt x="8959743" y="1815161"/>
                </a:cubicBezTo>
                <a:cubicBezTo>
                  <a:pt x="8968993" y="1806622"/>
                  <a:pt x="8976109" y="1793102"/>
                  <a:pt x="8981091" y="1774601"/>
                </a:cubicBezTo>
                <a:cubicBezTo>
                  <a:pt x="8986071" y="1756100"/>
                  <a:pt x="8989629" y="1732618"/>
                  <a:pt x="8991764" y="1704154"/>
                </a:cubicBezTo>
                <a:cubicBezTo>
                  <a:pt x="8993899" y="1675690"/>
                  <a:pt x="8994967" y="1640823"/>
                  <a:pt x="8994967" y="1599551"/>
                </a:cubicBezTo>
                <a:cubicBezTo>
                  <a:pt x="8994967" y="1562549"/>
                  <a:pt x="8994255" y="1531595"/>
                  <a:pt x="8992831" y="1506689"/>
                </a:cubicBezTo>
                <a:cubicBezTo>
                  <a:pt x="8991409" y="1481784"/>
                  <a:pt x="8988918" y="1461148"/>
                  <a:pt x="8985360" y="1444782"/>
                </a:cubicBezTo>
                <a:cubicBezTo>
                  <a:pt x="8981802" y="1428415"/>
                  <a:pt x="8977533" y="1415251"/>
                  <a:pt x="8972551" y="1405289"/>
                </a:cubicBezTo>
                <a:cubicBezTo>
                  <a:pt x="8967571" y="1395326"/>
                  <a:pt x="8957964" y="1383230"/>
                  <a:pt x="8943733" y="1368998"/>
                </a:cubicBezTo>
                <a:cubicBezTo>
                  <a:pt x="8929501" y="1354766"/>
                  <a:pt x="8900325" y="1336977"/>
                  <a:pt x="8856207" y="1315629"/>
                </a:cubicBezTo>
                <a:cubicBezTo>
                  <a:pt x="8812089" y="1294281"/>
                  <a:pt x="8761567" y="1275069"/>
                  <a:pt x="8704640" y="1257991"/>
                </a:cubicBezTo>
                <a:cubicBezTo>
                  <a:pt x="8647713" y="1240913"/>
                  <a:pt x="8586517" y="1227393"/>
                  <a:pt x="8521051" y="1217430"/>
                </a:cubicBezTo>
                <a:cubicBezTo>
                  <a:pt x="8455585" y="1207468"/>
                  <a:pt x="8390120" y="1202487"/>
                  <a:pt x="8324654" y="1202487"/>
                </a:cubicBezTo>
                <a:close/>
                <a:moveTo>
                  <a:pt x="6069038" y="1202487"/>
                </a:moveTo>
                <a:cubicBezTo>
                  <a:pt x="5966570" y="1202487"/>
                  <a:pt x="5871574" y="1211382"/>
                  <a:pt x="5784049" y="1229172"/>
                </a:cubicBezTo>
                <a:cubicBezTo>
                  <a:pt x="5696524" y="1246961"/>
                  <a:pt x="5619317" y="1268664"/>
                  <a:pt x="5552428" y="1294281"/>
                </a:cubicBezTo>
                <a:cubicBezTo>
                  <a:pt x="5485539" y="1319899"/>
                  <a:pt x="5430036" y="1346227"/>
                  <a:pt x="5385917" y="1373267"/>
                </a:cubicBezTo>
                <a:cubicBezTo>
                  <a:pt x="5341799" y="1400308"/>
                  <a:pt x="5312624" y="1420588"/>
                  <a:pt x="5298393" y="1434108"/>
                </a:cubicBezTo>
                <a:cubicBezTo>
                  <a:pt x="5284161" y="1447628"/>
                  <a:pt x="5273843" y="1460081"/>
                  <a:pt x="5267439" y="1471466"/>
                </a:cubicBezTo>
                <a:cubicBezTo>
                  <a:pt x="5261034" y="1482851"/>
                  <a:pt x="5255698" y="1496371"/>
                  <a:pt x="5251428" y="1512026"/>
                </a:cubicBezTo>
                <a:cubicBezTo>
                  <a:pt x="5247158" y="1527681"/>
                  <a:pt x="5244312" y="1547250"/>
                  <a:pt x="5242889" y="1570732"/>
                </a:cubicBezTo>
                <a:cubicBezTo>
                  <a:pt x="5241466" y="1594214"/>
                  <a:pt x="5240755" y="1623745"/>
                  <a:pt x="5240755" y="1659324"/>
                </a:cubicBezTo>
                <a:cubicBezTo>
                  <a:pt x="5240755" y="1702019"/>
                  <a:pt x="5242178" y="1736887"/>
                  <a:pt x="5245024" y="1763927"/>
                </a:cubicBezTo>
                <a:cubicBezTo>
                  <a:pt x="5247870" y="1790967"/>
                  <a:pt x="5252140" y="1811604"/>
                  <a:pt x="5257832" y="1825835"/>
                </a:cubicBezTo>
                <a:cubicBezTo>
                  <a:pt x="5263525" y="1840067"/>
                  <a:pt x="5270641" y="1849673"/>
                  <a:pt x="5279180" y="1854654"/>
                </a:cubicBezTo>
                <a:cubicBezTo>
                  <a:pt x="5287720" y="1859635"/>
                  <a:pt x="5297681" y="1862126"/>
                  <a:pt x="5309067" y="1862126"/>
                </a:cubicBezTo>
                <a:cubicBezTo>
                  <a:pt x="5326144" y="1862126"/>
                  <a:pt x="5352829" y="1850741"/>
                  <a:pt x="5389119" y="1827970"/>
                </a:cubicBezTo>
                <a:cubicBezTo>
                  <a:pt x="5425410" y="1805199"/>
                  <a:pt x="5469528" y="1780650"/>
                  <a:pt x="5521474" y="1754321"/>
                </a:cubicBezTo>
                <a:cubicBezTo>
                  <a:pt x="5573421" y="1727992"/>
                  <a:pt x="5632126" y="1703798"/>
                  <a:pt x="5697591" y="1681739"/>
                </a:cubicBezTo>
                <a:cubicBezTo>
                  <a:pt x="5763057" y="1659680"/>
                  <a:pt x="5832792" y="1648650"/>
                  <a:pt x="5906798" y="1648650"/>
                </a:cubicBezTo>
                <a:cubicBezTo>
                  <a:pt x="5972263" y="1648650"/>
                  <a:pt x="6029190" y="1657545"/>
                  <a:pt x="6077577" y="1675335"/>
                </a:cubicBezTo>
                <a:cubicBezTo>
                  <a:pt x="6125965" y="1693125"/>
                  <a:pt x="6165458" y="1717318"/>
                  <a:pt x="6196056" y="1747916"/>
                </a:cubicBezTo>
                <a:cubicBezTo>
                  <a:pt x="6226654" y="1778515"/>
                  <a:pt x="6249781" y="1814806"/>
                  <a:pt x="6265436" y="1856789"/>
                </a:cubicBezTo>
                <a:cubicBezTo>
                  <a:pt x="6281091" y="1898772"/>
                  <a:pt x="6288918" y="1943247"/>
                  <a:pt x="6288918" y="1990211"/>
                </a:cubicBezTo>
                <a:cubicBezTo>
                  <a:pt x="6288918" y="2051407"/>
                  <a:pt x="6277533" y="2107267"/>
                  <a:pt x="6254762" y="2157789"/>
                </a:cubicBezTo>
                <a:cubicBezTo>
                  <a:pt x="6231991" y="2208312"/>
                  <a:pt x="6198903" y="2251362"/>
                  <a:pt x="6155496" y="2286942"/>
                </a:cubicBezTo>
                <a:cubicBezTo>
                  <a:pt x="6112089" y="2322521"/>
                  <a:pt x="6058365" y="2349917"/>
                  <a:pt x="5994322" y="2369130"/>
                </a:cubicBezTo>
                <a:cubicBezTo>
                  <a:pt x="5930280" y="2388343"/>
                  <a:pt x="5856986" y="2397949"/>
                  <a:pt x="5774442" y="2397949"/>
                </a:cubicBezTo>
                <a:lnTo>
                  <a:pt x="5533215" y="2397949"/>
                </a:lnTo>
                <a:cubicBezTo>
                  <a:pt x="5516138" y="2397949"/>
                  <a:pt x="5501550" y="2400795"/>
                  <a:pt x="5489453" y="2406488"/>
                </a:cubicBezTo>
                <a:cubicBezTo>
                  <a:pt x="5477356" y="2412181"/>
                  <a:pt x="5467394" y="2422143"/>
                  <a:pt x="5459566" y="2436375"/>
                </a:cubicBezTo>
                <a:cubicBezTo>
                  <a:pt x="5451739" y="2450606"/>
                  <a:pt x="5446046" y="2470886"/>
                  <a:pt x="5442488" y="2497215"/>
                </a:cubicBezTo>
                <a:cubicBezTo>
                  <a:pt x="5438930" y="2523544"/>
                  <a:pt x="5437152" y="2557344"/>
                  <a:pt x="5437152" y="2598616"/>
                </a:cubicBezTo>
                <a:cubicBezTo>
                  <a:pt x="5437152" y="2642734"/>
                  <a:pt x="5438930" y="2678669"/>
                  <a:pt x="5442488" y="2706421"/>
                </a:cubicBezTo>
                <a:cubicBezTo>
                  <a:pt x="5446046" y="2734172"/>
                  <a:pt x="5452095" y="2755876"/>
                  <a:pt x="5460634" y="2771531"/>
                </a:cubicBezTo>
                <a:cubicBezTo>
                  <a:pt x="5469173" y="2787185"/>
                  <a:pt x="5479846" y="2797504"/>
                  <a:pt x="5492656" y="2802484"/>
                </a:cubicBezTo>
                <a:cubicBezTo>
                  <a:pt x="5505464" y="2807466"/>
                  <a:pt x="5521118" y="2809956"/>
                  <a:pt x="5539620" y="2809956"/>
                </a:cubicBezTo>
                <a:lnTo>
                  <a:pt x="5778712" y="2809956"/>
                </a:lnTo>
                <a:cubicBezTo>
                  <a:pt x="5879757" y="2809956"/>
                  <a:pt x="5967638" y="2819919"/>
                  <a:pt x="6042354" y="2839843"/>
                </a:cubicBezTo>
                <a:cubicBezTo>
                  <a:pt x="6117070" y="2859767"/>
                  <a:pt x="6178978" y="2887875"/>
                  <a:pt x="6228078" y="2924165"/>
                </a:cubicBezTo>
                <a:cubicBezTo>
                  <a:pt x="6277177" y="2960456"/>
                  <a:pt x="6314179" y="3004219"/>
                  <a:pt x="6339085" y="3055453"/>
                </a:cubicBezTo>
                <a:cubicBezTo>
                  <a:pt x="6363990" y="3106687"/>
                  <a:pt x="6376443" y="3164325"/>
                  <a:pt x="6376443" y="3228368"/>
                </a:cubicBezTo>
                <a:cubicBezTo>
                  <a:pt x="6376443" y="3286718"/>
                  <a:pt x="6366125" y="3339731"/>
                  <a:pt x="6345489" y="3387407"/>
                </a:cubicBezTo>
                <a:cubicBezTo>
                  <a:pt x="6324853" y="3435083"/>
                  <a:pt x="6293543" y="3475643"/>
                  <a:pt x="6251560" y="3509088"/>
                </a:cubicBezTo>
                <a:cubicBezTo>
                  <a:pt x="6209576" y="3542532"/>
                  <a:pt x="6158698" y="3568505"/>
                  <a:pt x="6098926" y="3587006"/>
                </a:cubicBezTo>
                <a:cubicBezTo>
                  <a:pt x="6039152" y="3605508"/>
                  <a:pt x="5970128" y="3614758"/>
                  <a:pt x="5891855" y="3614758"/>
                </a:cubicBezTo>
                <a:cubicBezTo>
                  <a:pt x="5799348" y="3614758"/>
                  <a:pt x="5716804" y="3605152"/>
                  <a:pt x="5644222" y="3585939"/>
                </a:cubicBezTo>
                <a:cubicBezTo>
                  <a:pt x="5571642" y="3566726"/>
                  <a:pt x="5508310" y="3546090"/>
                  <a:pt x="5454229" y="3524031"/>
                </a:cubicBezTo>
                <a:cubicBezTo>
                  <a:pt x="5400150" y="3501972"/>
                  <a:pt x="5355675" y="3481336"/>
                  <a:pt x="5320807" y="3462123"/>
                </a:cubicBezTo>
                <a:cubicBezTo>
                  <a:pt x="5285940" y="3442910"/>
                  <a:pt x="5261390" y="3433304"/>
                  <a:pt x="5247158" y="3433304"/>
                </a:cubicBezTo>
                <a:cubicBezTo>
                  <a:pt x="5224389" y="3433304"/>
                  <a:pt x="5207310" y="3446468"/>
                  <a:pt x="5195924" y="3472797"/>
                </a:cubicBezTo>
                <a:cubicBezTo>
                  <a:pt x="5184539" y="3499126"/>
                  <a:pt x="5178846" y="3546446"/>
                  <a:pt x="5178846" y="3614758"/>
                </a:cubicBezTo>
                <a:cubicBezTo>
                  <a:pt x="5178846" y="3656030"/>
                  <a:pt x="5179914" y="3691253"/>
                  <a:pt x="5182048" y="3720428"/>
                </a:cubicBezTo>
                <a:cubicBezTo>
                  <a:pt x="5184183" y="3749603"/>
                  <a:pt x="5187741" y="3773797"/>
                  <a:pt x="5192722" y="3793010"/>
                </a:cubicBezTo>
                <a:cubicBezTo>
                  <a:pt x="5197703" y="3812223"/>
                  <a:pt x="5203396" y="3828945"/>
                  <a:pt x="5209800" y="3843177"/>
                </a:cubicBezTo>
                <a:cubicBezTo>
                  <a:pt x="5216206" y="3857408"/>
                  <a:pt x="5225812" y="3870217"/>
                  <a:pt x="5238620" y="3881602"/>
                </a:cubicBezTo>
                <a:cubicBezTo>
                  <a:pt x="5251428" y="3892988"/>
                  <a:pt x="5278468" y="3909354"/>
                  <a:pt x="5319741" y="3930702"/>
                </a:cubicBezTo>
                <a:cubicBezTo>
                  <a:pt x="5361012" y="3952049"/>
                  <a:pt x="5413313" y="3972685"/>
                  <a:pt x="5476644" y="3992609"/>
                </a:cubicBezTo>
                <a:cubicBezTo>
                  <a:pt x="5539975" y="4012534"/>
                  <a:pt x="5612913" y="4029256"/>
                  <a:pt x="5695457" y="4042776"/>
                </a:cubicBezTo>
                <a:cubicBezTo>
                  <a:pt x="5778000" y="4056296"/>
                  <a:pt x="5866237" y="4063056"/>
                  <a:pt x="5960166" y="4063056"/>
                </a:cubicBezTo>
                <a:cubicBezTo>
                  <a:pt x="6115292" y="4063056"/>
                  <a:pt x="6258320" y="4044199"/>
                  <a:pt x="6389251" y="4006485"/>
                </a:cubicBezTo>
                <a:cubicBezTo>
                  <a:pt x="6520183" y="3968771"/>
                  <a:pt x="6632613" y="3913624"/>
                  <a:pt x="6726542" y="3841042"/>
                </a:cubicBezTo>
                <a:cubicBezTo>
                  <a:pt x="6820472" y="3768460"/>
                  <a:pt x="6893765" y="3678801"/>
                  <a:pt x="6946422" y="3572063"/>
                </a:cubicBezTo>
                <a:cubicBezTo>
                  <a:pt x="6999079" y="3465325"/>
                  <a:pt x="7025408" y="3342933"/>
                  <a:pt x="7025408" y="3204886"/>
                </a:cubicBezTo>
                <a:cubicBezTo>
                  <a:pt x="7025408" y="3122342"/>
                  <a:pt x="7011176" y="3045135"/>
                  <a:pt x="6982713" y="2973265"/>
                </a:cubicBezTo>
                <a:cubicBezTo>
                  <a:pt x="6954249" y="2901395"/>
                  <a:pt x="6913333" y="2836997"/>
                  <a:pt x="6859965" y="2780070"/>
                </a:cubicBezTo>
                <a:cubicBezTo>
                  <a:pt x="6806596" y="2723143"/>
                  <a:pt x="6741486" y="2675823"/>
                  <a:pt x="6664635" y="2638108"/>
                </a:cubicBezTo>
                <a:cubicBezTo>
                  <a:pt x="6587783" y="2600395"/>
                  <a:pt x="6500970" y="2575845"/>
                  <a:pt x="6404195" y="2564460"/>
                </a:cubicBezTo>
                <a:lnTo>
                  <a:pt x="6404195" y="2558055"/>
                </a:lnTo>
                <a:cubicBezTo>
                  <a:pt x="6485315" y="2538131"/>
                  <a:pt x="6556830" y="2508245"/>
                  <a:pt x="6618737" y="2468396"/>
                </a:cubicBezTo>
                <a:cubicBezTo>
                  <a:pt x="6680645" y="2428547"/>
                  <a:pt x="6732235" y="2380160"/>
                  <a:pt x="6773507" y="2323233"/>
                </a:cubicBezTo>
                <a:cubicBezTo>
                  <a:pt x="6814779" y="2266306"/>
                  <a:pt x="6846089" y="2201552"/>
                  <a:pt x="6867436" y="2128970"/>
                </a:cubicBezTo>
                <a:cubicBezTo>
                  <a:pt x="6888784" y="2056388"/>
                  <a:pt x="6899457" y="1978114"/>
                  <a:pt x="6899457" y="1894147"/>
                </a:cubicBezTo>
                <a:cubicBezTo>
                  <a:pt x="6899457" y="1785986"/>
                  <a:pt x="6881312" y="1688855"/>
                  <a:pt x="6845021" y="1602753"/>
                </a:cubicBezTo>
                <a:cubicBezTo>
                  <a:pt x="6808730" y="1516652"/>
                  <a:pt x="6755362" y="1444070"/>
                  <a:pt x="6684915" y="1385009"/>
                </a:cubicBezTo>
                <a:cubicBezTo>
                  <a:pt x="6614468" y="1325947"/>
                  <a:pt x="6527655" y="1280761"/>
                  <a:pt x="6424475" y="1249452"/>
                </a:cubicBezTo>
                <a:cubicBezTo>
                  <a:pt x="6321295" y="1218142"/>
                  <a:pt x="6202816" y="1202487"/>
                  <a:pt x="6069038" y="1202487"/>
                </a:cubicBezTo>
                <a:close/>
                <a:moveTo>
                  <a:pt x="0" y="0"/>
                </a:moveTo>
                <a:lnTo>
                  <a:pt x="12236822" y="0"/>
                </a:lnTo>
                <a:lnTo>
                  <a:pt x="12236822" y="6858000"/>
                </a:lnTo>
                <a:lnTo>
                  <a:pt x="0" y="6858000"/>
                </a:lnTo>
                <a:close/>
              </a:path>
            </a:pathLst>
          </a:custGeom>
          <a:solidFill>
            <a:srgbClr val="000000">
              <a:alpha val="8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dirty="0"/>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DB7376B4-2C67-56FD-72B3-34D0D9A493C5}"/>
                  </a:ext>
                </a:extLst>
              </p:cNvPr>
              <p:cNvGraphicFramePr>
                <a:graphicFrameLocks noChangeAspect="1"/>
              </p:cNvGraphicFramePr>
              <p:nvPr>
                <p:extLst>
                  <p:ext uri="{D42A27DB-BD31-4B8C-83A1-F6EECF244321}">
                    <p14:modId xmlns:p14="http://schemas.microsoft.com/office/powerpoint/2010/main" val="2109431988"/>
                  </p:ext>
                </p:extLst>
              </p:nvPr>
            </p:nvGraphicFramePr>
            <p:xfrm>
              <a:off x="-7023793" y="-2097976"/>
              <a:ext cx="24785922" cy="12259384"/>
            </p:xfrm>
            <a:graphic>
              <a:graphicData uri="http://schemas.microsoft.com/office/drawing/2017/model3d">
                <am3d:model3d r:embed="rId2">
                  <am3d:spPr>
                    <a:xfrm>
                      <a:off x="0" y="0"/>
                      <a:ext cx="24785922" cy="12259384"/>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3659234" ay="-4088630" az="3548377"/>
                    <am3d:postTrans dx="0" dy="0" dz="0"/>
                  </am3d:trans>
                  <am3d:raster rName="Office3DRenderer" rVer="16.0.8326">
                    <am3d:blip r:embed="rId3"/>
                  </am3d:raster>
                  <am3d:objViewport viewportSz="30396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DB7376B4-2C67-56FD-72B3-34D0D9A493C5}"/>
                  </a:ext>
                </a:extLst>
              </p:cNvPr>
              <p:cNvPicPr>
                <a:picLocks noGrp="1" noRot="1" noChangeAspect="1" noMove="1" noResize="1" noEditPoints="1" noAdjustHandles="1" noChangeArrowheads="1" noChangeShapeType="1" noCrop="1"/>
              </p:cNvPicPr>
              <p:nvPr/>
            </p:nvPicPr>
            <p:blipFill>
              <a:blip r:embed="rId3"/>
              <a:stretch>
                <a:fillRect/>
              </a:stretch>
            </p:blipFill>
            <p:spPr>
              <a:xfrm>
                <a:off x="-7023793" y="-2097976"/>
                <a:ext cx="24785922" cy="12259384"/>
              </a:xfrm>
              <a:prstGeom prst="rect">
                <a:avLst/>
              </a:prstGeom>
            </p:spPr>
          </p:pic>
        </mc:Fallback>
      </mc:AlternateContent>
      <p:sp>
        <p:nvSpPr>
          <p:cNvPr id="2" name="TextBox 1">
            <a:extLst>
              <a:ext uri="{FF2B5EF4-FFF2-40B4-BE49-F238E27FC236}">
                <a16:creationId xmlns:a16="http://schemas.microsoft.com/office/drawing/2014/main" id="{A8973742-6314-9264-4644-6E59011EA18A}"/>
              </a:ext>
            </a:extLst>
          </p:cNvPr>
          <p:cNvSpPr txBox="1"/>
          <p:nvPr/>
        </p:nvSpPr>
        <p:spPr>
          <a:xfrm>
            <a:off x="5841550" y="425883"/>
            <a:ext cx="5251048" cy="830997"/>
          </a:xfrm>
          <a:prstGeom prst="rect">
            <a:avLst/>
          </a:prstGeom>
          <a:noFill/>
        </p:spPr>
        <p:txBody>
          <a:bodyPr wrap="square" rtlCol="0">
            <a:spAutoFit/>
          </a:bodyPr>
          <a:lstStyle/>
          <a:p>
            <a:r>
              <a:rPr lang="en-US" sz="4800" b="1" dirty="0">
                <a:solidFill>
                  <a:schemeClr val="bg1"/>
                </a:solidFill>
              </a:rPr>
              <a:t>Acknowledgement</a:t>
            </a:r>
          </a:p>
        </p:txBody>
      </p:sp>
      <p:sp>
        <p:nvSpPr>
          <p:cNvPr id="10" name="Half Frame 9">
            <a:extLst>
              <a:ext uri="{FF2B5EF4-FFF2-40B4-BE49-F238E27FC236}">
                <a16:creationId xmlns:a16="http://schemas.microsoft.com/office/drawing/2014/main" id="{C323B30D-6C39-232C-64F8-F206C1AE1489}"/>
              </a:ext>
            </a:extLst>
          </p:cNvPr>
          <p:cNvSpPr/>
          <p:nvPr/>
        </p:nvSpPr>
        <p:spPr>
          <a:xfrm>
            <a:off x="270600" y="184404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0B739792-B0D7-1ED1-CB39-5DF02C84FE85}"/>
              </a:ext>
            </a:extLst>
          </p:cNvPr>
          <p:cNvSpPr/>
          <p:nvPr/>
        </p:nvSpPr>
        <p:spPr>
          <a:xfrm rot="10800000">
            <a:off x="1072560" y="269172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5980E842-1B63-09FC-5213-C1B6AEE0F498}"/>
              </a:ext>
            </a:extLst>
          </p:cNvPr>
          <p:cNvSpPr/>
          <p:nvPr/>
        </p:nvSpPr>
        <p:spPr>
          <a:xfrm rot="5400000">
            <a:off x="1087800" y="1874520"/>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1781FA74-26D6-296D-8D02-C89DA21ECD1C}"/>
              </a:ext>
            </a:extLst>
          </p:cNvPr>
          <p:cNvSpPr/>
          <p:nvPr/>
        </p:nvSpPr>
        <p:spPr>
          <a:xfrm rot="16200000">
            <a:off x="240120" y="267648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5DBB7DF1-E3FE-0C81-B480-27220664B10A}"/>
              </a:ext>
            </a:extLst>
          </p:cNvPr>
          <p:cNvSpPr txBox="1"/>
          <p:nvPr/>
        </p:nvSpPr>
        <p:spPr>
          <a:xfrm>
            <a:off x="4632960" y="1844040"/>
            <a:ext cx="6979920" cy="3539430"/>
          </a:xfrm>
          <a:prstGeom prst="rect">
            <a:avLst/>
          </a:prstGeom>
          <a:noFill/>
        </p:spPr>
        <p:txBody>
          <a:bodyPr wrap="square" rtlCol="0">
            <a:spAutoFit/>
          </a:bodyPr>
          <a:lstStyle/>
          <a:p>
            <a:pPr algn="just"/>
            <a:r>
              <a:rPr lang="en-US" sz="3200" b="1" dirty="0">
                <a:solidFill>
                  <a:schemeClr val="bg1"/>
                </a:solidFill>
              </a:rPr>
              <a:t>I sincerely thank Sai Group of Institution of Paramedical and Allied Science for providing the resources and support needed for this project. I’m also grateful to my peers and family for their continuous encouragement and motivation throughout the process.</a:t>
            </a:r>
            <a:endParaRPr lang="en-IN" sz="3200" b="1" dirty="0">
              <a:solidFill>
                <a:schemeClr val="bg1"/>
              </a:solidFill>
            </a:endParaRPr>
          </a:p>
        </p:txBody>
      </p:sp>
      <p:sp>
        <p:nvSpPr>
          <p:cNvPr id="3" name="TextBox 2">
            <a:extLst>
              <a:ext uri="{FF2B5EF4-FFF2-40B4-BE49-F238E27FC236}">
                <a16:creationId xmlns:a16="http://schemas.microsoft.com/office/drawing/2014/main" id="{A1DA824F-174D-F55D-E725-4EFF12413B26}"/>
              </a:ext>
            </a:extLst>
          </p:cNvPr>
          <p:cNvSpPr txBox="1"/>
          <p:nvPr/>
        </p:nvSpPr>
        <p:spPr>
          <a:xfrm>
            <a:off x="8183880" y="5718750"/>
            <a:ext cx="3779520" cy="584775"/>
          </a:xfrm>
          <a:prstGeom prst="rect">
            <a:avLst/>
          </a:prstGeom>
          <a:noFill/>
        </p:spPr>
        <p:txBody>
          <a:bodyPr wrap="square" rtlCol="0">
            <a:spAutoFit/>
          </a:bodyPr>
          <a:lstStyle/>
          <a:p>
            <a:r>
              <a:rPr lang="en-US" sz="3200" b="1" dirty="0">
                <a:solidFill>
                  <a:schemeClr val="bg1"/>
                </a:solidFill>
              </a:rPr>
              <a:t>BY TANISHK KUMAR</a:t>
            </a:r>
            <a:endParaRPr lang="en-IN" sz="3200" b="1" dirty="0">
              <a:solidFill>
                <a:schemeClr val="bg1"/>
              </a:solidFill>
            </a:endParaRPr>
          </a:p>
        </p:txBody>
      </p:sp>
    </p:spTree>
    <p:extLst>
      <p:ext uri="{BB962C8B-B14F-4D97-AF65-F5344CB8AC3E}">
        <p14:creationId xmlns:p14="http://schemas.microsoft.com/office/powerpoint/2010/main" val="3422142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F73E4BE-C5B8-6E1B-C5E8-D285307D8C9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E430CD30-716A-D01F-73E9-C28FA2A7487F}"/>
                  </a:ext>
                </a:extLst>
              </p:cNvPr>
              <p:cNvGraphicFramePr>
                <a:graphicFrameLocks noChangeAspect="1"/>
              </p:cNvGraphicFramePr>
              <p:nvPr/>
            </p:nvGraphicFramePr>
            <p:xfrm>
              <a:off x="8976771" y="-2600609"/>
              <a:ext cx="18997595" cy="13417050"/>
            </p:xfrm>
            <a:graphic>
              <a:graphicData uri="http://schemas.microsoft.com/office/drawing/2017/model3d">
                <am3d:model3d r:embed="rId2">
                  <am3d:spPr>
                    <a:xfrm>
                      <a:off x="0" y="0"/>
                      <a:ext cx="18997595" cy="13417050"/>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28127" ay="-1489610" az="-53807"/>
                    <am3d:postTrans dx="0" dy="0" dz="0"/>
                  </am3d:trans>
                  <am3d:raster rName="Office3DRenderer" rVer="16.0.8326">
                    <am3d:blip r:embed="rId3"/>
                  </am3d:raster>
                  <am3d:objViewport viewportSz="30396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E430CD30-716A-D01F-73E9-C28FA2A7487F}"/>
                  </a:ext>
                </a:extLst>
              </p:cNvPr>
              <p:cNvPicPr>
                <a:picLocks noGrp="1" noRot="1" noChangeAspect="1" noMove="1" noResize="1" noEditPoints="1" noAdjustHandles="1" noChangeArrowheads="1" noChangeShapeType="1" noCrop="1"/>
              </p:cNvPicPr>
              <p:nvPr/>
            </p:nvPicPr>
            <p:blipFill>
              <a:blip r:embed="rId3"/>
              <a:stretch>
                <a:fillRect/>
              </a:stretch>
            </p:blipFill>
            <p:spPr>
              <a:xfrm>
                <a:off x="8976771" y="-2600609"/>
                <a:ext cx="18997595" cy="13417050"/>
              </a:xfrm>
              <a:prstGeom prst="rect">
                <a:avLst/>
              </a:prstGeom>
            </p:spPr>
          </p:pic>
        </mc:Fallback>
      </mc:AlternateContent>
      <p:sp>
        <p:nvSpPr>
          <p:cNvPr id="2" name="TextBox 1">
            <a:extLst>
              <a:ext uri="{FF2B5EF4-FFF2-40B4-BE49-F238E27FC236}">
                <a16:creationId xmlns:a16="http://schemas.microsoft.com/office/drawing/2014/main" id="{8365A1B1-0571-C9A5-7343-80B4D8F73FE8}"/>
              </a:ext>
            </a:extLst>
          </p:cNvPr>
          <p:cNvSpPr txBox="1"/>
          <p:nvPr/>
        </p:nvSpPr>
        <p:spPr>
          <a:xfrm>
            <a:off x="2199190" y="425883"/>
            <a:ext cx="5251048" cy="830997"/>
          </a:xfrm>
          <a:prstGeom prst="rect">
            <a:avLst/>
          </a:prstGeom>
          <a:noFill/>
        </p:spPr>
        <p:txBody>
          <a:bodyPr wrap="square" rtlCol="0">
            <a:spAutoFit/>
          </a:bodyPr>
          <a:lstStyle/>
          <a:p>
            <a:r>
              <a:rPr lang="en-US" sz="4800" b="1" dirty="0">
                <a:solidFill>
                  <a:schemeClr val="bg1"/>
                </a:solidFill>
              </a:rPr>
              <a:t>INDEX</a:t>
            </a:r>
          </a:p>
        </p:txBody>
      </p:sp>
      <p:sp>
        <p:nvSpPr>
          <p:cNvPr id="10" name="Half Frame 9">
            <a:extLst>
              <a:ext uri="{FF2B5EF4-FFF2-40B4-BE49-F238E27FC236}">
                <a16:creationId xmlns:a16="http://schemas.microsoft.com/office/drawing/2014/main" id="{2FD05CDE-D75E-4709-E08A-BD6AEC75B01F}"/>
              </a:ext>
            </a:extLst>
          </p:cNvPr>
          <p:cNvSpPr/>
          <p:nvPr/>
        </p:nvSpPr>
        <p:spPr>
          <a:xfrm>
            <a:off x="10698480" y="169219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4339C4BC-44B1-A1B9-02F6-122A0596C013}"/>
              </a:ext>
            </a:extLst>
          </p:cNvPr>
          <p:cNvSpPr/>
          <p:nvPr/>
        </p:nvSpPr>
        <p:spPr>
          <a:xfrm rot="10800000">
            <a:off x="11500440" y="253987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310FEAC4-9635-9D9C-CF71-C4497C7C2CFE}"/>
              </a:ext>
            </a:extLst>
          </p:cNvPr>
          <p:cNvSpPr/>
          <p:nvPr/>
        </p:nvSpPr>
        <p:spPr>
          <a:xfrm rot="5400000">
            <a:off x="11515680" y="1722673"/>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45F2BB9F-C451-51E0-2639-15907DC968D2}"/>
              </a:ext>
            </a:extLst>
          </p:cNvPr>
          <p:cNvSpPr/>
          <p:nvPr/>
        </p:nvSpPr>
        <p:spPr>
          <a:xfrm rot="16200000">
            <a:off x="10668000" y="2524633"/>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350B320E-82C5-759F-0902-9CF9B63D3CE4}"/>
              </a:ext>
            </a:extLst>
          </p:cNvPr>
          <p:cNvSpPr txBox="1"/>
          <p:nvPr/>
        </p:nvSpPr>
        <p:spPr>
          <a:xfrm>
            <a:off x="990600" y="1844040"/>
            <a:ext cx="6459638" cy="4524315"/>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bg1"/>
                </a:solidFill>
              </a:rPr>
              <a:t>Introduction</a:t>
            </a:r>
          </a:p>
          <a:p>
            <a:pPr marL="285750" indent="-285750">
              <a:buFont typeface="Arial" panose="020B0604020202020204" pitchFamily="34" charset="0"/>
              <a:buChar char="•"/>
            </a:pPr>
            <a:r>
              <a:rPr lang="en-US" sz="3200" b="1" dirty="0">
                <a:solidFill>
                  <a:schemeClr val="bg1"/>
                </a:solidFill>
              </a:rPr>
              <a:t>Objective &amp; the Project</a:t>
            </a:r>
          </a:p>
          <a:p>
            <a:pPr marL="285750" indent="-285750">
              <a:buFont typeface="Arial" panose="020B0604020202020204" pitchFamily="34" charset="0"/>
              <a:buChar char="•"/>
            </a:pPr>
            <a:r>
              <a:rPr lang="en-US" sz="3200" b="1" dirty="0">
                <a:solidFill>
                  <a:schemeClr val="bg1"/>
                </a:solidFill>
              </a:rPr>
              <a:t>Technology Used</a:t>
            </a:r>
          </a:p>
          <a:p>
            <a:pPr marL="285750" indent="-285750">
              <a:buFont typeface="Arial" panose="020B0604020202020204" pitchFamily="34" charset="0"/>
              <a:buChar char="•"/>
            </a:pPr>
            <a:r>
              <a:rPr lang="en-US" sz="3200" b="1" dirty="0">
                <a:solidFill>
                  <a:schemeClr val="bg1"/>
                </a:solidFill>
              </a:rPr>
              <a:t>File Sharing Mechanism</a:t>
            </a:r>
          </a:p>
          <a:p>
            <a:pPr marL="285750" indent="-285750">
              <a:buFont typeface="Arial" panose="020B0604020202020204" pitchFamily="34" charset="0"/>
              <a:buChar char="•"/>
            </a:pPr>
            <a:r>
              <a:rPr lang="en-US" sz="3200" b="1" dirty="0">
                <a:solidFill>
                  <a:schemeClr val="bg1"/>
                </a:solidFill>
              </a:rPr>
              <a:t>Storage Strategy Management</a:t>
            </a:r>
          </a:p>
          <a:p>
            <a:pPr marL="285750" indent="-285750">
              <a:buFont typeface="Arial" panose="020B0604020202020204" pitchFamily="34" charset="0"/>
              <a:buChar char="•"/>
            </a:pPr>
            <a:r>
              <a:rPr lang="en-US" sz="3200" b="1" dirty="0">
                <a:solidFill>
                  <a:schemeClr val="bg1"/>
                </a:solidFill>
              </a:rPr>
              <a:t>Security Features</a:t>
            </a:r>
          </a:p>
          <a:p>
            <a:pPr marL="285750" indent="-285750">
              <a:buFont typeface="Arial" panose="020B0604020202020204" pitchFamily="34" charset="0"/>
              <a:buChar char="•"/>
            </a:pPr>
            <a:r>
              <a:rPr lang="en-US" sz="3200" b="1" dirty="0">
                <a:solidFill>
                  <a:schemeClr val="bg1"/>
                </a:solidFill>
              </a:rPr>
              <a:t>Use Case and Application</a:t>
            </a:r>
          </a:p>
          <a:p>
            <a:pPr marL="285750" indent="-285750">
              <a:buFont typeface="Arial" panose="020B0604020202020204" pitchFamily="34" charset="0"/>
              <a:buChar char="•"/>
            </a:pPr>
            <a:r>
              <a:rPr lang="en-US" sz="3200" b="1" dirty="0">
                <a:solidFill>
                  <a:schemeClr val="bg1"/>
                </a:solidFill>
              </a:rPr>
              <a:t>Target Audience</a:t>
            </a:r>
          </a:p>
          <a:p>
            <a:pPr marL="285750" indent="-285750">
              <a:buFont typeface="Arial" panose="020B0604020202020204" pitchFamily="34" charset="0"/>
              <a:buChar char="•"/>
            </a:pPr>
            <a:r>
              <a:rPr lang="en-IN" sz="3200" b="1" dirty="0">
                <a:solidFill>
                  <a:schemeClr val="bg1"/>
                </a:solidFill>
              </a:rPr>
              <a:t>Conclusion</a:t>
            </a:r>
          </a:p>
        </p:txBody>
      </p:sp>
    </p:spTree>
    <p:extLst>
      <p:ext uri="{BB962C8B-B14F-4D97-AF65-F5344CB8AC3E}">
        <p14:creationId xmlns:p14="http://schemas.microsoft.com/office/powerpoint/2010/main" val="29410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332D3B1-29C8-2748-092A-052C539C238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67AB814C-5FAE-DEB9-78D7-659C669FF9A3}"/>
                  </a:ext>
                </a:extLst>
              </p:cNvPr>
              <p:cNvGraphicFramePr>
                <a:graphicFrameLocks noChangeAspect="1"/>
              </p:cNvGraphicFramePr>
              <p:nvPr>
                <p:extLst>
                  <p:ext uri="{D42A27DB-BD31-4B8C-83A1-F6EECF244321}">
                    <p14:modId xmlns:p14="http://schemas.microsoft.com/office/powerpoint/2010/main" val="892557956"/>
                  </p:ext>
                </p:extLst>
              </p:nvPr>
            </p:nvGraphicFramePr>
            <p:xfrm>
              <a:off x="-9512760" y="-10202845"/>
              <a:ext cx="17038465" cy="20363044"/>
            </p:xfrm>
            <a:graphic>
              <a:graphicData uri="http://schemas.microsoft.com/office/drawing/2017/model3d">
                <am3d:model3d r:embed="rId2">
                  <am3d:spPr>
                    <a:xfrm>
                      <a:off x="0" y="0"/>
                      <a:ext cx="17038465" cy="20363044"/>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926710" ay="-956826" az="-586981"/>
                    <am3d:postTrans dx="0" dy="0" dz="0"/>
                  </am3d:trans>
                  <am3d:raster rName="Office3DRenderer" rVer="16.0.8326">
                    <am3d:blip r:embed="rId3"/>
                  </am3d:raster>
                  <am3d:objViewport viewportSz="30396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67AB814C-5FAE-DEB9-78D7-659C669FF9A3}"/>
                  </a:ext>
                </a:extLst>
              </p:cNvPr>
              <p:cNvPicPr>
                <a:picLocks noGrp="1" noRot="1" noChangeAspect="1" noMove="1" noResize="1" noEditPoints="1" noAdjustHandles="1" noChangeArrowheads="1" noChangeShapeType="1" noCrop="1"/>
              </p:cNvPicPr>
              <p:nvPr/>
            </p:nvPicPr>
            <p:blipFill>
              <a:blip r:embed="rId3"/>
              <a:stretch>
                <a:fillRect/>
              </a:stretch>
            </p:blipFill>
            <p:spPr>
              <a:xfrm>
                <a:off x="-9512760" y="-10202845"/>
                <a:ext cx="17038465" cy="20363044"/>
              </a:xfrm>
              <a:prstGeom prst="rect">
                <a:avLst/>
              </a:prstGeom>
            </p:spPr>
          </p:pic>
        </mc:Fallback>
      </mc:AlternateContent>
      <p:sp>
        <p:nvSpPr>
          <p:cNvPr id="2" name="TextBox 1">
            <a:extLst>
              <a:ext uri="{FF2B5EF4-FFF2-40B4-BE49-F238E27FC236}">
                <a16:creationId xmlns:a16="http://schemas.microsoft.com/office/drawing/2014/main" id="{4BAD57D5-BA40-9840-E20C-2AA1ACB42ED5}"/>
              </a:ext>
            </a:extLst>
          </p:cNvPr>
          <p:cNvSpPr txBox="1"/>
          <p:nvPr/>
        </p:nvSpPr>
        <p:spPr>
          <a:xfrm>
            <a:off x="4877958" y="425883"/>
            <a:ext cx="5776153" cy="830997"/>
          </a:xfrm>
          <a:prstGeom prst="rect">
            <a:avLst/>
          </a:prstGeom>
          <a:noFill/>
        </p:spPr>
        <p:txBody>
          <a:bodyPr wrap="square" rtlCol="0">
            <a:spAutoFit/>
          </a:bodyPr>
          <a:lstStyle/>
          <a:p>
            <a:r>
              <a:rPr lang="en-US" sz="4800" b="1" dirty="0">
                <a:solidFill>
                  <a:schemeClr val="bg1"/>
                </a:solidFill>
              </a:rPr>
              <a:t>INTRODUCTION</a:t>
            </a:r>
            <a:endParaRPr lang="en-IN" b="1" dirty="0">
              <a:solidFill>
                <a:schemeClr val="bg1"/>
              </a:solidFill>
            </a:endParaRPr>
          </a:p>
        </p:txBody>
      </p:sp>
      <p:sp>
        <p:nvSpPr>
          <p:cNvPr id="9" name="Rectangle 4">
            <a:extLst>
              <a:ext uri="{FF2B5EF4-FFF2-40B4-BE49-F238E27FC236}">
                <a16:creationId xmlns:a16="http://schemas.microsoft.com/office/drawing/2014/main" id="{CFE38E6B-720D-2271-CF9D-6A7C13244CDD}"/>
              </a:ext>
            </a:extLst>
          </p:cNvPr>
          <p:cNvSpPr>
            <a:spLocks noChangeArrowheads="1"/>
          </p:cNvSpPr>
          <p:nvPr/>
        </p:nvSpPr>
        <p:spPr bwMode="auto">
          <a:xfrm>
            <a:off x="3115070" y="1692193"/>
            <a:ext cx="84226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rPr>
              <a:t>In today's digital world, efficient file sharing and storage is critical in both personal and business settings. A File Sharing and Storage System allows users to safely store data on centralized or cloud-based platforms and effortlessly share it with others. This solution improves cooperation and accessibility while also improving data organization, security, and backup capabilities. Our project investigates the design, implementation, and advantages of such systems in contemporary computing environments.</a:t>
            </a:r>
          </a:p>
        </p:txBody>
      </p:sp>
      <p:sp>
        <p:nvSpPr>
          <p:cNvPr id="10" name="Half Frame 9">
            <a:extLst>
              <a:ext uri="{FF2B5EF4-FFF2-40B4-BE49-F238E27FC236}">
                <a16:creationId xmlns:a16="http://schemas.microsoft.com/office/drawing/2014/main" id="{4C43050C-9FC7-132B-BB55-F8583AE5C3CC}"/>
              </a:ext>
            </a:extLst>
          </p:cNvPr>
          <p:cNvSpPr/>
          <p:nvPr/>
        </p:nvSpPr>
        <p:spPr>
          <a:xfrm>
            <a:off x="110832" y="-5268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2B6E4871-9ECA-2F98-C502-37DCA8BB59CA}"/>
              </a:ext>
            </a:extLst>
          </p:cNvPr>
          <p:cNvSpPr/>
          <p:nvPr/>
        </p:nvSpPr>
        <p:spPr>
          <a:xfrm rot="10800000">
            <a:off x="912792" y="794994"/>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782B9183-6616-C75E-2155-5F0DA790C88E}"/>
              </a:ext>
            </a:extLst>
          </p:cNvPr>
          <p:cNvSpPr/>
          <p:nvPr/>
        </p:nvSpPr>
        <p:spPr>
          <a:xfrm rot="5400000">
            <a:off x="928032" y="-22206"/>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8BAEFCEA-A661-9B9F-FA13-FF1BFF3C5BBE}"/>
              </a:ext>
            </a:extLst>
          </p:cNvPr>
          <p:cNvSpPr/>
          <p:nvPr/>
        </p:nvSpPr>
        <p:spPr>
          <a:xfrm rot="16200000">
            <a:off x="80352" y="779754"/>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4519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87B640A-742E-03E3-F1EB-06ACF12B5C6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A9409096-36C4-EA9D-7959-CBA88979A462}"/>
                  </a:ext>
                </a:extLst>
              </p:cNvPr>
              <p:cNvGraphicFramePr>
                <a:graphicFrameLocks noChangeAspect="1"/>
              </p:cNvGraphicFramePr>
              <p:nvPr>
                <p:extLst>
                  <p:ext uri="{D42A27DB-BD31-4B8C-83A1-F6EECF244321}">
                    <p14:modId xmlns:p14="http://schemas.microsoft.com/office/powerpoint/2010/main" val="3587508721"/>
                  </p:ext>
                </p:extLst>
              </p:nvPr>
            </p:nvGraphicFramePr>
            <p:xfrm>
              <a:off x="8492860" y="-7158460"/>
              <a:ext cx="21461344" cy="16830680"/>
            </p:xfrm>
            <a:graphic>
              <a:graphicData uri="http://schemas.microsoft.com/office/drawing/2017/model3d">
                <am3d:model3d r:embed="rId2">
                  <am3d:spPr>
                    <a:xfrm>
                      <a:off x="0" y="0"/>
                      <a:ext cx="21461344" cy="16830680"/>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490936" ay="-2099233" az="-892251"/>
                    <am3d:postTrans dx="0" dy="0" dz="0"/>
                  </am3d:trans>
                  <am3d:raster rName="Office3DRenderer" rVer="16.0.8326">
                    <am3d:blip r:embed="rId3"/>
                  </am3d:raster>
                  <am3d:objViewport viewportSz="30396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A9409096-36C4-EA9D-7959-CBA88979A462}"/>
                  </a:ext>
                </a:extLst>
              </p:cNvPr>
              <p:cNvPicPr>
                <a:picLocks noGrp="1" noRot="1" noChangeAspect="1" noMove="1" noResize="1" noEditPoints="1" noAdjustHandles="1" noChangeArrowheads="1" noChangeShapeType="1" noCrop="1"/>
              </p:cNvPicPr>
              <p:nvPr/>
            </p:nvPicPr>
            <p:blipFill>
              <a:blip r:embed="rId3"/>
              <a:stretch>
                <a:fillRect/>
              </a:stretch>
            </p:blipFill>
            <p:spPr>
              <a:xfrm>
                <a:off x="8492860" y="-7158460"/>
                <a:ext cx="21461344" cy="16830680"/>
              </a:xfrm>
              <a:prstGeom prst="rect">
                <a:avLst/>
              </a:prstGeom>
            </p:spPr>
          </p:pic>
        </mc:Fallback>
      </mc:AlternateContent>
      <p:sp>
        <p:nvSpPr>
          <p:cNvPr id="2" name="TextBox 1">
            <a:extLst>
              <a:ext uri="{FF2B5EF4-FFF2-40B4-BE49-F238E27FC236}">
                <a16:creationId xmlns:a16="http://schemas.microsoft.com/office/drawing/2014/main" id="{E20104F7-0432-E946-43DE-67EADB4885A9}"/>
              </a:ext>
            </a:extLst>
          </p:cNvPr>
          <p:cNvSpPr txBox="1"/>
          <p:nvPr/>
        </p:nvSpPr>
        <p:spPr>
          <a:xfrm>
            <a:off x="787080" y="629038"/>
            <a:ext cx="7162158" cy="830997"/>
          </a:xfrm>
          <a:prstGeom prst="rect">
            <a:avLst/>
          </a:prstGeom>
          <a:noFill/>
        </p:spPr>
        <p:txBody>
          <a:bodyPr wrap="square" rtlCol="0">
            <a:spAutoFit/>
          </a:bodyPr>
          <a:lstStyle/>
          <a:p>
            <a:r>
              <a:rPr lang="en-US" sz="4800" b="1" dirty="0">
                <a:solidFill>
                  <a:schemeClr val="bg1"/>
                </a:solidFill>
              </a:rPr>
              <a:t>OBJECTIVE &amp; THE PROJECT</a:t>
            </a:r>
            <a:endParaRPr lang="en-IN" b="1" dirty="0">
              <a:solidFill>
                <a:schemeClr val="bg1"/>
              </a:solidFill>
            </a:endParaRPr>
          </a:p>
        </p:txBody>
      </p:sp>
      <p:sp>
        <p:nvSpPr>
          <p:cNvPr id="9" name="Rectangle 4">
            <a:extLst>
              <a:ext uri="{FF2B5EF4-FFF2-40B4-BE49-F238E27FC236}">
                <a16:creationId xmlns:a16="http://schemas.microsoft.com/office/drawing/2014/main" id="{7B50EDFF-B4A8-5713-1D95-D80FAD9951F7}"/>
              </a:ext>
            </a:extLst>
          </p:cNvPr>
          <p:cNvSpPr>
            <a:spLocks noChangeArrowheads="1"/>
          </p:cNvSpPr>
          <p:nvPr/>
        </p:nvSpPr>
        <p:spPr bwMode="auto">
          <a:xfrm>
            <a:off x="199602" y="2998221"/>
            <a:ext cx="842260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altLang="en-US" sz="2000" b="1" dirty="0">
                <a:solidFill>
                  <a:schemeClr val="bg1"/>
                </a:solidFill>
                <a:latin typeface="Arial" panose="020B0604020202020204" pitchFamily="34" charset="0"/>
              </a:rPr>
              <a:t>Enables seamless file transfer </a:t>
            </a:r>
            <a:r>
              <a:rPr lang="en-US" altLang="en-US" sz="2000" dirty="0">
                <a:solidFill>
                  <a:schemeClr val="bg1"/>
                </a:solidFill>
                <a:latin typeface="Arial" panose="020B0604020202020204" pitchFamily="34" charset="0"/>
              </a:rPr>
              <a:t>between user across different platforms</a:t>
            </a:r>
            <a:r>
              <a:rPr lang="en-US" altLang="en-US" sz="2000" b="1" dirty="0">
                <a:solidFill>
                  <a:schemeClr val="bg1"/>
                </a:solidFill>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altLang="en-US" sz="2000" b="1" dirty="0">
                <a:solidFill>
                  <a:schemeClr val="bg1"/>
                </a:solidFill>
                <a:latin typeface="Arial" panose="020B0604020202020204" pitchFamily="34" charset="0"/>
              </a:rPr>
              <a:t>Ensure Secure and reliable Storage of files with proper management.</a:t>
            </a: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chemeClr val="bg1"/>
                </a:solidFill>
                <a:effectLst/>
                <a:latin typeface="Arial" panose="020B0604020202020204" pitchFamily="34" charset="0"/>
              </a:rPr>
              <a:t>Improve Collaboration by allowing multiple users to access and share files in real time.</a:t>
            </a: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altLang="en-US" sz="2000" b="1" dirty="0">
                <a:solidFill>
                  <a:schemeClr val="bg1"/>
                </a:solidFill>
                <a:latin typeface="Arial" panose="020B0604020202020204" pitchFamily="34" charset="0"/>
              </a:rPr>
              <a:t>Reduces data redundancy by organizing files in a centralized system.</a:t>
            </a: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chemeClr val="bg1"/>
                </a:solidFill>
                <a:effectLst/>
                <a:latin typeface="Arial" panose="020B0604020202020204" pitchFamily="34" charset="0"/>
              </a:rPr>
              <a:t>Offer user-friendly interface for easily file upload, download, and management</a:t>
            </a:r>
          </a:p>
        </p:txBody>
      </p:sp>
      <p:sp>
        <p:nvSpPr>
          <p:cNvPr id="10" name="Half Frame 9">
            <a:extLst>
              <a:ext uri="{FF2B5EF4-FFF2-40B4-BE49-F238E27FC236}">
                <a16:creationId xmlns:a16="http://schemas.microsoft.com/office/drawing/2014/main" id="{1272A4CD-E01C-8A44-33EB-50ACB8CE57F0}"/>
              </a:ext>
            </a:extLst>
          </p:cNvPr>
          <p:cNvSpPr/>
          <p:nvPr/>
        </p:nvSpPr>
        <p:spPr>
          <a:xfrm>
            <a:off x="9854448" y="460182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DD930482-0995-AACC-D7DB-35EF0E51A81A}"/>
              </a:ext>
            </a:extLst>
          </p:cNvPr>
          <p:cNvSpPr/>
          <p:nvPr/>
        </p:nvSpPr>
        <p:spPr>
          <a:xfrm rot="10800000">
            <a:off x="10656408" y="544950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6134E0CE-E0F1-6909-DE5F-323E5565D3D6}"/>
              </a:ext>
            </a:extLst>
          </p:cNvPr>
          <p:cNvSpPr/>
          <p:nvPr/>
        </p:nvSpPr>
        <p:spPr>
          <a:xfrm rot="5400000">
            <a:off x="10671648" y="4632306"/>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00EEBC1D-B0D3-61E1-BED8-5065D70A60BB}"/>
              </a:ext>
            </a:extLst>
          </p:cNvPr>
          <p:cNvSpPr/>
          <p:nvPr/>
        </p:nvSpPr>
        <p:spPr>
          <a:xfrm rot="16200000">
            <a:off x="9823968" y="543426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BA10D8B3-7221-84BC-0E0F-2D04003151F7}"/>
              </a:ext>
            </a:extLst>
          </p:cNvPr>
          <p:cNvSpPr txBox="1"/>
          <p:nvPr/>
        </p:nvSpPr>
        <p:spPr>
          <a:xfrm>
            <a:off x="658472" y="1662830"/>
            <a:ext cx="6991109" cy="707886"/>
          </a:xfrm>
          <a:prstGeom prst="rect">
            <a:avLst/>
          </a:prstGeom>
          <a:noFill/>
        </p:spPr>
        <p:txBody>
          <a:bodyPr wrap="square" rtlCol="0">
            <a:spAutoFit/>
          </a:bodyPr>
          <a:lstStyle/>
          <a:p>
            <a:r>
              <a:rPr lang="en-US" sz="2000" b="1" dirty="0">
                <a:solidFill>
                  <a:schemeClr val="bg1"/>
                </a:solidFill>
              </a:rPr>
              <a:t>The  Primary Objective of this project  is to design  and develop and efficient file sharing and storage system that:</a:t>
            </a:r>
            <a:endParaRPr lang="en-IN" sz="2000" b="1" dirty="0">
              <a:solidFill>
                <a:schemeClr val="bg1"/>
              </a:solidFill>
            </a:endParaRPr>
          </a:p>
        </p:txBody>
      </p:sp>
    </p:spTree>
    <p:extLst>
      <p:ext uri="{BB962C8B-B14F-4D97-AF65-F5344CB8AC3E}">
        <p14:creationId xmlns:p14="http://schemas.microsoft.com/office/powerpoint/2010/main" val="1494977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C185705-7102-DED9-5F56-63CFEDCAC0C7}"/>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AECA40AF-3978-2BEC-ECCE-E4F6A57F42C2}"/>
                  </a:ext>
                </a:extLst>
              </p:cNvPr>
              <p:cNvGraphicFramePr>
                <a:graphicFrameLocks noChangeAspect="1"/>
              </p:cNvGraphicFramePr>
              <p:nvPr>
                <p:extLst>
                  <p:ext uri="{D42A27DB-BD31-4B8C-83A1-F6EECF244321}">
                    <p14:modId xmlns:p14="http://schemas.microsoft.com/office/powerpoint/2010/main" val="2290963318"/>
                  </p:ext>
                </p:extLst>
              </p:nvPr>
            </p:nvGraphicFramePr>
            <p:xfrm>
              <a:off x="-8635044" y="-2542318"/>
              <a:ext cx="16593210" cy="23687622"/>
            </p:xfrm>
            <a:graphic>
              <a:graphicData uri="http://schemas.microsoft.com/office/drawing/2017/model3d">
                <am3d:model3d r:embed="rId2">
                  <am3d:spPr>
                    <a:xfrm>
                      <a:off x="0" y="0"/>
                      <a:ext cx="16593210" cy="23687622"/>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3608834" ay="511473" az="-9931117"/>
                    <am3d:postTrans dx="0" dy="0" dz="0"/>
                  </am3d:trans>
                  <am3d:raster rName="Office3DRenderer" rVer="16.0.8326">
                    <am3d:blip r:embed="rId3"/>
                  </am3d:raster>
                  <am3d:objViewport viewportSz="30396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AECA40AF-3978-2BEC-ECCE-E4F6A57F42C2}"/>
                  </a:ext>
                </a:extLst>
              </p:cNvPr>
              <p:cNvPicPr>
                <a:picLocks noGrp="1" noRot="1" noChangeAspect="1" noMove="1" noResize="1" noEditPoints="1" noAdjustHandles="1" noChangeArrowheads="1" noChangeShapeType="1" noCrop="1"/>
              </p:cNvPicPr>
              <p:nvPr/>
            </p:nvPicPr>
            <p:blipFill>
              <a:blip r:embed="rId3"/>
              <a:stretch>
                <a:fillRect/>
              </a:stretch>
            </p:blipFill>
            <p:spPr>
              <a:xfrm>
                <a:off x="-8635044" y="-2542318"/>
                <a:ext cx="16593210" cy="23687622"/>
              </a:xfrm>
              <a:prstGeom prst="rect">
                <a:avLst/>
              </a:prstGeom>
            </p:spPr>
          </p:pic>
        </mc:Fallback>
      </mc:AlternateContent>
      <p:sp>
        <p:nvSpPr>
          <p:cNvPr id="2" name="TextBox 1">
            <a:extLst>
              <a:ext uri="{FF2B5EF4-FFF2-40B4-BE49-F238E27FC236}">
                <a16:creationId xmlns:a16="http://schemas.microsoft.com/office/drawing/2014/main" id="{BCEEBC36-5CF3-0A58-6F93-148014F74FD6}"/>
              </a:ext>
            </a:extLst>
          </p:cNvPr>
          <p:cNvSpPr txBox="1"/>
          <p:nvPr/>
        </p:nvSpPr>
        <p:spPr>
          <a:xfrm>
            <a:off x="3957000" y="629038"/>
            <a:ext cx="7162158" cy="830997"/>
          </a:xfrm>
          <a:prstGeom prst="rect">
            <a:avLst/>
          </a:prstGeom>
          <a:noFill/>
        </p:spPr>
        <p:txBody>
          <a:bodyPr wrap="square" rtlCol="0">
            <a:spAutoFit/>
          </a:bodyPr>
          <a:lstStyle/>
          <a:p>
            <a:r>
              <a:rPr lang="en-US" sz="4800" b="1" dirty="0">
                <a:solidFill>
                  <a:schemeClr val="bg1"/>
                </a:solidFill>
              </a:rPr>
              <a:t>TECHNOLOGY USED</a:t>
            </a:r>
            <a:endParaRPr lang="en-IN" b="1" dirty="0">
              <a:solidFill>
                <a:schemeClr val="bg1"/>
              </a:solidFill>
            </a:endParaRPr>
          </a:p>
        </p:txBody>
      </p:sp>
      <p:sp>
        <p:nvSpPr>
          <p:cNvPr id="9" name="Rectangle 4">
            <a:extLst>
              <a:ext uri="{FF2B5EF4-FFF2-40B4-BE49-F238E27FC236}">
                <a16:creationId xmlns:a16="http://schemas.microsoft.com/office/drawing/2014/main" id="{BDDC3D0E-77A4-85E1-833E-89267E23CC9B}"/>
              </a:ext>
            </a:extLst>
          </p:cNvPr>
          <p:cNvSpPr>
            <a:spLocks noChangeArrowheads="1"/>
          </p:cNvSpPr>
          <p:nvPr/>
        </p:nvSpPr>
        <p:spPr bwMode="auto">
          <a:xfrm>
            <a:off x="3369522" y="2445764"/>
            <a:ext cx="8422601" cy="337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lang="en-US" altLang="en-US" sz="2000" b="1" dirty="0">
                <a:solidFill>
                  <a:schemeClr val="bg1"/>
                </a:solidFill>
                <a:latin typeface="Arial" panose="020B0604020202020204" pitchFamily="34" charset="0"/>
              </a:rPr>
              <a:t>MongoDB</a:t>
            </a:r>
            <a:r>
              <a:rPr lang="en-US" altLang="en-US" sz="1600" b="1" dirty="0">
                <a:solidFill>
                  <a:schemeClr val="bg1"/>
                </a:solidFill>
                <a:latin typeface="Arial" panose="020B0604020202020204" pitchFamily="34" charset="0"/>
              </a:rPr>
              <a:t>: A NoSQL database used to store user data, file metadata, and sharing information in a scalable and flexible format.</a:t>
            </a:r>
          </a:p>
          <a:p>
            <a:pPr marL="342900" marR="0" lvl="0" indent="-342900" algn="just"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lang="en-US" altLang="en-US" sz="2000" b="1" dirty="0" err="1">
                <a:solidFill>
                  <a:schemeClr val="bg1"/>
                </a:solidFill>
                <a:latin typeface="Arial" panose="020B0604020202020204" pitchFamily="34" charset="0"/>
              </a:rPr>
              <a:t>ExpressJS</a:t>
            </a:r>
            <a:r>
              <a:rPr lang="en-US" altLang="en-US" sz="2000" b="1" dirty="0">
                <a:solidFill>
                  <a:schemeClr val="bg1"/>
                </a:solidFill>
                <a:latin typeface="Arial" panose="020B0604020202020204" pitchFamily="34" charset="0"/>
              </a:rPr>
              <a:t>: </a:t>
            </a:r>
            <a:r>
              <a:rPr lang="en-US" altLang="en-US" sz="1600" b="1" dirty="0">
                <a:solidFill>
                  <a:schemeClr val="bg1"/>
                </a:solidFill>
                <a:latin typeface="Arial" panose="020B0604020202020204" pitchFamily="34" charset="0"/>
              </a:rPr>
              <a:t>A Lightweight backend framework used to handle server-side logic, API routes, and communication with the database</a:t>
            </a:r>
          </a:p>
          <a:p>
            <a:pPr marL="342900" indent="-342900" algn="just" eaLnBrk="0" fontAlgn="base" hangingPunct="0">
              <a:lnSpc>
                <a:spcPct val="150000"/>
              </a:lnSpc>
              <a:spcBef>
                <a:spcPct val="0"/>
              </a:spcBef>
              <a:spcAft>
                <a:spcPct val="0"/>
              </a:spcAft>
              <a:buFont typeface="Courier New" panose="02070309020205020404" pitchFamily="49" charset="0"/>
              <a:buChar char="o"/>
            </a:pPr>
            <a:r>
              <a:rPr lang="en-US" altLang="en-US" sz="2000" b="1" dirty="0">
                <a:solidFill>
                  <a:schemeClr val="bg1"/>
                </a:solidFill>
                <a:latin typeface="Arial" panose="020B0604020202020204" pitchFamily="34" charset="0"/>
              </a:rPr>
              <a:t>ReactJS: </a:t>
            </a:r>
            <a:r>
              <a:rPr lang="en-US" altLang="en-US" sz="1600" b="1" dirty="0">
                <a:solidFill>
                  <a:schemeClr val="bg1"/>
                </a:solidFill>
                <a:latin typeface="Arial" panose="020B0604020202020204" pitchFamily="34" charset="0"/>
              </a:rPr>
              <a:t>A frontend library used to build an interactive and responsive user interface for uploading, viewing, and managing files.</a:t>
            </a:r>
            <a:endParaRPr lang="en-US" altLang="en-US" sz="2000" b="1" dirty="0">
              <a:solidFill>
                <a:schemeClr val="bg1"/>
              </a:solidFill>
              <a:latin typeface="Arial" panose="020B0604020202020204" pitchFamily="34" charset="0"/>
            </a:endParaRPr>
          </a:p>
          <a:p>
            <a:pPr marL="342900" indent="-342900" algn="just" eaLnBrk="0" fontAlgn="base" hangingPunct="0">
              <a:lnSpc>
                <a:spcPct val="150000"/>
              </a:lnSpc>
              <a:spcBef>
                <a:spcPct val="0"/>
              </a:spcBef>
              <a:spcAft>
                <a:spcPct val="0"/>
              </a:spcAft>
              <a:buFont typeface="Courier New" panose="02070309020205020404" pitchFamily="49" charset="0"/>
              <a:buChar char="o"/>
            </a:pPr>
            <a:r>
              <a:rPr lang="en-US" altLang="en-US" sz="2000" b="1" dirty="0">
                <a:solidFill>
                  <a:schemeClr val="bg1"/>
                </a:solidFill>
                <a:latin typeface="Arial" panose="020B0604020202020204" pitchFamily="34" charset="0"/>
              </a:rPr>
              <a:t>NodeJS: </a:t>
            </a:r>
            <a:r>
              <a:rPr lang="en-US" altLang="en-US" sz="1600" b="1" dirty="0">
                <a:solidFill>
                  <a:schemeClr val="bg1"/>
                </a:solidFill>
                <a:latin typeface="Arial" panose="020B0604020202020204" pitchFamily="34" charset="0"/>
              </a:rPr>
              <a:t>A run time environment that allows us to run JavaScript on the server, handling backend operations and managing file uploads/downloads.</a:t>
            </a:r>
            <a:endParaRPr lang="en-US" altLang="en-US" sz="2000" b="1" dirty="0">
              <a:solidFill>
                <a:schemeClr val="bg1"/>
              </a:solidFill>
              <a:latin typeface="Arial" panose="020B0604020202020204" pitchFamily="34" charset="0"/>
            </a:endParaRPr>
          </a:p>
        </p:txBody>
      </p:sp>
      <p:sp>
        <p:nvSpPr>
          <p:cNvPr id="10" name="Half Frame 9">
            <a:extLst>
              <a:ext uri="{FF2B5EF4-FFF2-40B4-BE49-F238E27FC236}">
                <a16:creationId xmlns:a16="http://schemas.microsoft.com/office/drawing/2014/main" id="{EF92AA3A-27EB-1051-94B0-D089EA2190D6}"/>
              </a:ext>
            </a:extLst>
          </p:cNvPr>
          <p:cNvSpPr/>
          <p:nvPr/>
        </p:nvSpPr>
        <p:spPr>
          <a:xfrm>
            <a:off x="1472448" y="342900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182617D7-2A37-145E-99A0-A322835EBE20}"/>
              </a:ext>
            </a:extLst>
          </p:cNvPr>
          <p:cNvSpPr/>
          <p:nvPr/>
        </p:nvSpPr>
        <p:spPr>
          <a:xfrm rot="10800000">
            <a:off x="2274408" y="427668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2F57C671-97E4-B87B-B53D-8A72AA10A315}"/>
              </a:ext>
            </a:extLst>
          </p:cNvPr>
          <p:cNvSpPr/>
          <p:nvPr/>
        </p:nvSpPr>
        <p:spPr>
          <a:xfrm rot="5400000">
            <a:off x="2289648" y="3459480"/>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105B82E8-4788-98EC-69A9-79EF3C8FFB46}"/>
              </a:ext>
            </a:extLst>
          </p:cNvPr>
          <p:cNvSpPr/>
          <p:nvPr/>
        </p:nvSpPr>
        <p:spPr>
          <a:xfrm rot="16200000">
            <a:off x="1441968" y="426144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49240550-D1F1-EAC2-053C-DD9FED421FA4}"/>
              </a:ext>
            </a:extLst>
          </p:cNvPr>
          <p:cNvSpPr txBox="1"/>
          <p:nvPr/>
        </p:nvSpPr>
        <p:spPr>
          <a:xfrm>
            <a:off x="3333857" y="1721296"/>
            <a:ext cx="8422601" cy="707886"/>
          </a:xfrm>
          <a:prstGeom prst="rect">
            <a:avLst/>
          </a:prstGeom>
          <a:noFill/>
        </p:spPr>
        <p:txBody>
          <a:bodyPr wrap="square" rtlCol="0">
            <a:spAutoFit/>
          </a:bodyPr>
          <a:lstStyle/>
          <a:p>
            <a:r>
              <a:rPr lang="en-US" sz="2000" b="1" dirty="0">
                <a:solidFill>
                  <a:schemeClr val="bg1"/>
                </a:solidFill>
              </a:rPr>
              <a:t>This File Sharing and Storage System is built using MERN Stack, a powerful JavaScript-based technology stack that enables Full-Stack WEB Development:</a:t>
            </a:r>
            <a:endParaRPr lang="en-IN" sz="2000" b="1" dirty="0">
              <a:solidFill>
                <a:schemeClr val="bg1"/>
              </a:solidFill>
            </a:endParaRPr>
          </a:p>
        </p:txBody>
      </p:sp>
    </p:spTree>
    <p:extLst>
      <p:ext uri="{BB962C8B-B14F-4D97-AF65-F5344CB8AC3E}">
        <p14:creationId xmlns:p14="http://schemas.microsoft.com/office/powerpoint/2010/main" val="2276931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FC80EB4-A435-70CD-F6D4-769E5C78341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24F999C-47D5-9042-01B8-6FB6792E0995}"/>
                  </a:ext>
                </a:extLst>
              </p:cNvPr>
              <p:cNvGraphicFramePr>
                <a:graphicFrameLocks noChangeAspect="1"/>
              </p:cNvGraphicFramePr>
              <p:nvPr>
                <p:extLst>
                  <p:ext uri="{D42A27DB-BD31-4B8C-83A1-F6EECF244321}">
                    <p14:modId xmlns:p14="http://schemas.microsoft.com/office/powerpoint/2010/main" val="3333329216"/>
                  </p:ext>
                </p:extLst>
              </p:nvPr>
            </p:nvGraphicFramePr>
            <p:xfrm>
              <a:off x="7008452" y="-1839940"/>
              <a:ext cx="26685678" cy="11131400"/>
            </p:xfrm>
            <a:graphic>
              <a:graphicData uri="http://schemas.microsoft.com/office/drawing/2017/model3d">
                <am3d:model3d r:embed="rId2">
                  <am3d:spPr>
                    <a:xfrm>
                      <a:off x="0" y="0"/>
                      <a:ext cx="26685678" cy="11131400"/>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6062942" ay="4098991" az="-4687984"/>
                    <am3d:postTrans dx="0" dy="0" dz="0"/>
                  </am3d:trans>
                  <am3d:raster rName="Office3DRenderer" rVer="16.0.8326">
                    <am3d:blip r:embed="rId3"/>
                  </am3d:raster>
                  <am3d:objViewport viewportSz="30396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24F999C-47D5-9042-01B8-6FB6792E0995}"/>
                  </a:ext>
                </a:extLst>
              </p:cNvPr>
              <p:cNvPicPr>
                <a:picLocks noGrp="1" noRot="1" noChangeAspect="1" noMove="1" noResize="1" noEditPoints="1" noAdjustHandles="1" noChangeArrowheads="1" noChangeShapeType="1" noCrop="1"/>
              </p:cNvPicPr>
              <p:nvPr/>
            </p:nvPicPr>
            <p:blipFill>
              <a:blip r:embed="rId3"/>
              <a:stretch>
                <a:fillRect/>
              </a:stretch>
            </p:blipFill>
            <p:spPr>
              <a:xfrm>
                <a:off x="7008452" y="-1839940"/>
                <a:ext cx="26685678" cy="11131400"/>
              </a:xfrm>
              <a:prstGeom prst="rect">
                <a:avLst/>
              </a:prstGeom>
            </p:spPr>
          </p:pic>
        </mc:Fallback>
      </mc:AlternateContent>
      <p:sp>
        <p:nvSpPr>
          <p:cNvPr id="2" name="TextBox 1">
            <a:extLst>
              <a:ext uri="{FF2B5EF4-FFF2-40B4-BE49-F238E27FC236}">
                <a16:creationId xmlns:a16="http://schemas.microsoft.com/office/drawing/2014/main" id="{3B75540A-1325-FE19-6955-7246681EF6CE}"/>
              </a:ext>
            </a:extLst>
          </p:cNvPr>
          <p:cNvSpPr txBox="1"/>
          <p:nvPr/>
        </p:nvSpPr>
        <p:spPr>
          <a:xfrm>
            <a:off x="787080" y="629038"/>
            <a:ext cx="7162158" cy="830997"/>
          </a:xfrm>
          <a:prstGeom prst="rect">
            <a:avLst/>
          </a:prstGeom>
          <a:noFill/>
        </p:spPr>
        <p:txBody>
          <a:bodyPr wrap="square" rtlCol="0">
            <a:spAutoFit/>
          </a:bodyPr>
          <a:lstStyle/>
          <a:p>
            <a:r>
              <a:rPr lang="en-US" sz="4800" b="1" dirty="0">
                <a:solidFill>
                  <a:schemeClr val="bg1"/>
                </a:solidFill>
              </a:rPr>
              <a:t>FILE SHARING MECHANISM</a:t>
            </a:r>
            <a:endParaRPr lang="en-IN" b="1" dirty="0">
              <a:solidFill>
                <a:schemeClr val="bg1"/>
              </a:solidFill>
            </a:endParaRPr>
          </a:p>
        </p:txBody>
      </p:sp>
      <p:sp>
        <p:nvSpPr>
          <p:cNvPr id="9" name="Rectangle 4">
            <a:extLst>
              <a:ext uri="{FF2B5EF4-FFF2-40B4-BE49-F238E27FC236}">
                <a16:creationId xmlns:a16="http://schemas.microsoft.com/office/drawing/2014/main" id="{9CEBA94B-5E52-C9A1-3C7E-CF29F77ABD73}"/>
              </a:ext>
            </a:extLst>
          </p:cNvPr>
          <p:cNvSpPr>
            <a:spLocks noChangeArrowheads="1"/>
          </p:cNvSpPr>
          <p:nvPr/>
        </p:nvSpPr>
        <p:spPr bwMode="auto">
          <a:xfrm>
            <a:off x="184362" y="1882724"/>
            <a:ext cx="84226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altLang="en-US" sz="2000" b="1" dirty="0">
                <a:solidFill>
                  <a:schemeClr val="bg1"/>
                </a:solidFill>
                <a:latin typeface="Arial" panose="020B0604020202020204" pitchFamily="34" charset="0"/>
              </a:rPr>
              <a:t>The file sharing procedure begins with secure user authentication, which ensures that only authorized users may use the site. Once logged in, users can utilize the frontend interface to upload files, which Multer will process and store locally or in the cloud. After the file is submitted, the system provides a unique shareable link for each file, which can be shared with others. Access to the file is limited by customizable permissions, such as public, private, or shared with specified users. JWTs (JSON Web Tokens) are used to control and validate user access. Depending on the permissions given, recipients may view or download the file. The system can also log file interactions, providing information on views and downloads for improved tracking and accountability.</a:t>
            </a:r>
            <a:endParaRPr kumimoji="0" lang="en-US" altLang="en-US" sz="2000" b="1" i="0" u="none" strike="noStrike" cap="none" normalizeH="0" baseline="0" dirty="0">
              <a:ln>
                <a:noFill/>
              </a:ln>
              <a:solidFill>
                <a:schemeClr val="bg1"/>
              </a:solidFill>
              <a:effectLst/>
              <a:latin typeface="Arial" panose="020B0604020202020204" pitchFamily="34" charset="0"/>
            </a:endParaRPr>
          </a:p>
        </p:txBody>
      </p:sp>
      <p:sp>
        <p:nvSpPr>
          <p:cNvPr id="10" name="Half Frame 9">
            <a:extLst>
              <a:ext uri="{FF2B5EF4-FFF2-40B4-BE49-F238E27FC236}">
                <a16:creationId xmlns:a16="http://schemas.microsoft.com/office/drawing/2014/main" id="{9A43043E-0688-1649-F5BB-55EBB39976F1}"/>
              </a:ext>
            </a:extLst>
          </p:cNvPr>
          <p:cNvSpPr/>
          <p:nvPr/>
        </p:nvSpPr>
        <p:spPr>
          <a:xfrm>
            <a:off x="9854448" y="460182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9934D02B-BD2A-CFB9-C9B0-0807AD0E5F71}"/>
              </a:ext>
            </a:extLst>
          </p:cNvPr>
          <p:cNvSpPr/>
          <p:nvPr/>
        </p:nvSpPr>
        <p:spPr>
          <a:xfrm rot="10800000">
            <a:off x="10656408" y="544950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DF9163F5-5609-83C0-0D19-6E20AA36F332}"/>
              </a:ext>
            </a:extLst>
          </p:cNvPr>
          <p:cNvSpPr/>
          <p:nvPr/>
        </p:nvSpPr>
        <p:spPr>
          <a:xfrm rot="5400000">
            <a:off x="10671648" y="4632306"/>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48883CC1-A08B-9C6B-8564-A9832622C311}"/>
              </a:ext>
            </a:extLst>
          </p:cNvPr>
          <p:cNvSpPr/>
          <p:nvPr/>
        </p:nvSpPr>
        <p:spPr>
          <a:xfrm rot="16200000">
            <a:off x="9823968" y="543426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75520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649A3C9-1015-DD07-F34F-14A418A34E1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2455357B-51C5-1E11-6090-B9B8B4FDB229}"/>
                  </a:ext>
                </a:extLst>
              </p:cNvPr>
              <p:cNvGraphicFramePr>
                <a:graphicFrameLocks noChangeAspect="1"/>
              </p:cNvGraphicFramePr>
              <p:nvPr>
                <p:extLst>
                  <p:ext uri="{D42A27DB-BD31-4B8C-83A1-F6EECF244321}">
                    <p14:modId xmlns:p14="http://schemas.microsoft.com/office/powerpoint/2010/main" val="2546489063"/>
                  </p:ext>
                </p:extLst>
              </p:nvPr>
            </p:nvGraphicFramePr>
            <p:xfrm>
              <a:off x="-8256166" y="-2275164"/>
              <a:ext cx="17988344" cy="23153314"/>
            </p:xfrm>
            <a:graphic>
              <a:graphicData uri="http://schemas.microsoft.com/office/drawing/2017/model3d">
                <am3d:model3d r:embed="rId2">
                  <am3d:spPr>
                    <a:xfrm>
                      <a:off x="0" y="0"/>
                      <a:ext cx="17988344" cy="23153314"/>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3904039" ay="637163" az="-9502607"/>
                    <am3d:postTrans dx="0" dy="0" dz="0"/>
                  </am3d:trans>
                  <am3d:raster rName="Office3DRenderer" rVer="16.0.8326">
                    <am3d:blip r:embed="rId3"/>
                  </am3d:raster>
                  <am3d:objViewport viewportSz="30396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2455357B-51C5-1E11-6090-B9B8B4FDB229}"/>
                  </a:ext>
                </a:extLst>
              </p:cNvPr>
              <p:cNvPicPr>
                <a:picLocks noGrp="1" noRot="1" noChangeAspect="1" noMove="1" noResize="1" noEditPoints="1" noAdjustHandles="1" noChangeArrowheads="1" noChangeShapeType="1" noCrop="1"/>
              </p:cNvPicPr>
              <p:nvPr/>
            </p:nvPicPr>
            <p:blipFill>
              <a:blip r:embed="rId3"/>
              <a:stretch>
                <a:fillRect/>
              </a:stretch>
            </p:blipFill>
            <p:spPr>
              <a:xfrm>
                <a:off x="-8256166" y="-2275164"/>
                <a:ext cx="17988344" cy="23153314"/>
              </a:xfrm>
              <a:prstGeom prst="rect">
                <a:avLst/>
              </a:prstGeom>
            </p:spPr>
          </p:pic>
        </mc:Fallback>
      </mc:AlternateContent>
      <p:sp>
        <p:nvSpPr>
          <p:cNvPr id="2" name="TextBox 1">
            <a:extLst>
              <a:ext uri="{FF2B5EF4-FFF2-40B4-BE49-F238E27FC236}">
                <a16:creationId xmlns:a16="http://schemas.microsoft.com/office/drawing/2014/main" id="{553B24DC-EB11-511D-C391-B27B9C5C84E4}"/>
              </a:ext>
            </a:extLst>
          </p:cNvPr>
          <p:cNvSpPr txBox="1"/>
          <p:nvPr/>
        </p:nvSpPr>
        <p:spPr>
          <a:xfrm>
            <a:off x="2889072" y="629038"/>
            <a:ext cx="9369921" cy="830997"/>
          </a:xfrm>
          <a:prstGeom prst="rect">
            <a:avLst/>
          </a:prstGeom>
          <a:noFill/>
        </p:spPr>
        <p:txBody>
          <a:bodyPr wrap="square" rtlCol="0">
            <a:spAutoFit/>
          </a:bodyPr>
          <a:lstStyle/>
          <a:p>
            <a:r>
              <a:rPr lang="en-US" sz="4800" b="1" dirty="0">
                <a:solidFill>
                  <a:schemeClr val="bg1"/>
                </a:solidFill>
              </a:rPr>
              <a:t>STORAGE STRATEGY MANAGEMENT</a:t>
            </a:r>
            <a:endParaRPr lang="en-IN" b="1" dirty="0">
              <a:solidFill>
                <a:schemeClr val="bg1"/>
              </a:solidFill>
            </a:endParaRPr>
          </a:p>
        </p:txBody>
      </p:sp>
      <p:sp>
        <p:nvSpPr>
          <p:cNvPr id="10" name="Half Frame 9">
            <a:extLst>
              <a:ext uri="{FF2B5EF4-FFF2-40B4-BE49-F238E27FC236}">
                <a16:creationId xmlns:a16="http://schemas.microsoft.com/office/drawing/2014/main" id="{42ED6914-6DA5-50B4-614C-BB6FDE3816DD}"/>
              </a:ext>
            </a:extLst>
          </p:cNvPr>
          <p:cNvSpPr/>
          <p:nvPr/>
        </p:nvSpPr>
        <p:spPr>
          <a:xfrm>
            <a:off x="1472448" y="342900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BEDE0B59-6AF4-EB1A-00E5-14EC7CA6C5F9}"/>
              </a:ext>
            </a:extLst>
          </p:cNvPr>
          <p:cNvSpPr/>
          <p:nvPr/>
        </p:nvSpPr>
        <p:spPr>
          <a:xfrm rot="10800000">
            <a:off x="2274408" y="427668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6FABDAA5-74BF-0CB2-4F63-9A68A3A133DC}"/>
              </a:ext>
            </a:extLst>
          </p:cNvPr>
          <p:cNvSpPr/>
          <p:nvPr/>
        </p:nvSpPr>
        <p:spPr>
          <a:xfrm rot="5400000">
            <a:off x="2289648" y="3459480"/>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730E8020-CCD9-B934-64C8-DDDCE6BAA901}"/>
              </a:ext>
            </a:extLst>
          </p:cNvPr>
          <p:cNvSpPr/>
          <p:nvPr/>
        </p:nvSpPr>
        <p:spPr>
          <a:xfrm rot="16200000">
            <a:off x="1441968" y="4261440"/>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8E9C861E-B292-B24B-42F7-637225914671}"/>
              </a:ext>
            </a:extLst>
          </p:cNvPr>
          <p:cNvSpPr txBox="1"/>
          <p:nvPr/>
        </p:nvSpPr>
        <p:spPr>
          <a:xfrm>
            <a:off x="3507477" y="2346327"/>
            <a:ext cx="8422601" cy="3170099"/>
          </a:xfrm>
          <a:prstGeom prst="rect">
            <a:avLst/>
          </a:prstGeom>
          <a:noFill/>
        </p:spPr>
        <p:txBody>
          <a:bodyPr wrap="square" rtlCol="0">
            <a:spAutoFit/>
          </a:bodyPr>
          <a:lstStyle/>
          <a:p>
            <a:pPr algn="just"/>
            <a:r>
              <a:rPr lang="en-US" sz="2000" b="1" dirty="0">
                <a:solidFill>
                  <a:schemeClr val="bg1"/>
                </a:solidFill>
              </a:rPr>
              <a:t>Our system uses a flexible storage architecture to enable effective file management and scalability. Depending on the system configuration and user requirements, uploaded data are kept on a local server or in cloud storage (for example, AWS S3, Google Cloud Storage). The metadata, including file name, size, type, and user permissions, is saved in MongoDB for easy access and retrieval. To ease management and speed up access, files are sorted into directories or categories. In addition, the system uses backup mechanisms to prevent data loss, with periodic backups to assure file integrity. The storage system is also scalable, allowing for future growth as the file volume and user base increase.</a:t>
            </a:r>
            <a:endParaRPr lang="en-IN" sz="2000" b="1" dirty="0">
              <a:solidFill>
                <a:schemeClr val="bg1"/>
              </a:solidFill>
            </a:endParaRPr>
          </a:p>
        </p:txBody>
      </p:sp>
    </p:spTree>
    <p:extLst>
      <p:ext uri="{BB962C8B-B14F-4D97-AF65-F5344CB8AC3E}">
        <p14:creationId xmlns:p14="http://schemas.microsoft.com/office/powerpoint/2010/main" val="20184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587426E-896E-A449-472C-AADC093E302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A9855D8B-F589-1E05-7E70-347F96F2FF61}"/>
                  </a:ext>
                </a:extLst>
              </p:cNvPr>
              <p:cNvGraphicFramePr>
                <a:graphicFrameLocks noChangeAspect="1"/>
              </p:cNvGraphicFramePr>
              <p:nvPr>
                <p:extLst>
                  <p:ext uri="{D42A27DB-BD31-4B8C-83A1-F6EECF244321}">
                    <p14:modId xmlns:p14="http://schemas.microsoft.com/office/powerpoint/2010/main" val="3749303776"/>
                  </p:ext>
                </p:extLst>
              </p:nvPr>
            </p:nvGraphicFramePr>
            <p:xfrm>
              <a:off x="5478060" y="-1422048"/>
              <a:ext cx="15583956" cy="10799375"/>
            </p:xfrm>
            <a:graphic>
              <a:graphicData uri="http://schemas.microsoft.com/office/drawing/2017/model3d">
                <am3d:model3d r:embed="rId2">
                  <am3d:spPr>
                    <a:xfrm>
                      <a:off x="0" y="0"/>
                      <a:ext cx="15583956" cy="10799375"/>
                    </a:xfrm>
                    <a:prstGeom prst="rect">
                      <a:avLst/>
                    </a:prstGeom>
                  </am3d:spPr>
                  <am3d:camera>
                    <am3d:pos x="0" y="0" z="56149260"/>
                    <am3d:up dx="0" dy="36000000" dz="0"/>
                    <am3d:lookAt x="0" y="0" z="0"/>
                    <am3d:perspective fov="2700000"/>
                  </am3d:camera>
                  <am3d:trans>
                    <am3d:meterPerModelUnit n="1191" d="1000000"/>
                    <am3d:preTrans dx="407339" dy="35" dz="9885220"/>
                    <am3d:scale>
                      <am3d:sx n="1000000" d="1000000"/>
                      <am3d:sy n="1000000" d="1000000"/>
                      <am3d:sz n="1000000" d="1000000"/>
                    </am3d:scale>
                    <am3d:rot ax="10269801" ay="34714" az="10794591"/>
                    <am3d:postTrans dx="0" dy="0" dz="0"/>
                  </am3d:trans>
                  <am3d:raster rName="Office3DRenderer" rVer="16.0.8326">
                    <am3d:blip r:embed="rId3"/>
                  </am3d:raster>
                  <am3d:objViewport viewportSz="30396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A9855D8B-F589-1E05-7E70-347F96F2FF61}"/>
                  </a:ext>
                </a:extLst>
              </p:cNvPr>
              <p:cNvPicPr>
                <a:picLocks noGrp="1" noRot="1" noChangeAspect="1" noMove="1" noResize="1" noEditPoints="1" noAdjustHandles="1" noChangeArrowheads="1" noChangeShapeType="1" noCrop="1"/>
              </p:cNvPicPr>
              <p:nvPr/>
            </p:nvPicPr>
            <p:blipFill>
              <a:blip r:embed="rId3"/>
              <a:stretch>
                <a:fillRect/>
              </a:stretch>
            </p:blipFill>
            <p:spPr>
              <a:xfrm>
                <a:off x="5478060" y="-1422048"/>
                <a:ext cx="15583956" cy="10799375"/>
              </a:xfrm>
              <a:prstGeom prst="rect">
                <a:avLst/>
              </a:prstGeom>
            </p:spPr>
          </p:pic>
        </mc:Fallback>
      </mc:AlternateContent>
      <p:sp>
        <p:nvSpPr>
          <p:cNvPr id="2" name="TextBox 1">
            <a:extLst>
              <a:ext uri="{FF2B5EF4-FFF2-40B4-BE49-F238E27FC236}">
                <a16:creationId xmlns:a16="http://schemas.microsoft.com/office/drawing/2014/main" id="{0581D6A3-8FAA-7192-E915-CB306824E9BD}"/>
              </a:ext>
            </a:extLst>
          </p:cNvPr>
          <p:cNvSpPr txBox="1"/>
          <p:nvPr/>
        </p:nvSpPr>
        <p:spPr>
          <a:xfrm>
            <a:off x="787080" y="629038"/>
            <a:ext cx="7162158" cy="830997"/>
          </a:xfrm>
          <a:prstGeom prst="rect">
            <a:avLst/>
          </a:prstGeom>
          <a:noFill/>
        </p:spPr>
        <p:txBody>
          <a:bodyPr wrap="square" rtlCol="0">
            <a:spAutoFit/>
          </a:bodyPr>
          <a:lstStyle/>
          <a:p>
            <a:r>
              <a:rPr lang="en-US" sz="4800" b="1" dirty="0">
                <a:solidFill>
                  <a:schemeClr val="bg1"/>
                </a:solidFill>
              </a:rPr>
              <a:t>SECURITY FEATURES</a:t>
            </a:r>
            <a:endParaRPr lang="en-IN" b="1" dirty="0">
              <a:solidFill>
                <a:schemeClr val="bg1"/>
              </a:solidFill>
            </a:endParaRPr>
          </a:p>
        </p:txBody>
      </p:sp>
      <p:sp>
        <p:nvSpPr>
          <p:cNvPr id="9" name="Rectangle 4">
            <a:extLst>
              <a:ext uri="{FF2B5EF4-FFF2-40B4-BE49-F238E27FC236}">
                <a16:creationId xmlns:a16="http://schemas.microsoft.com/office/drawing/2014/main" id="{EAC03F7A-6D3C-9EB4-6A5A-819C5519DD9B}"/>
              </a:ext>
            </a:extLst>
          </p:cNvPr>
          <p:cNvSpPr>
            <a:spLocks noChangeArrowheads="1"/>
          </p:cNvSpPr>
          <p:nvPr/>
        </p:nvSpPr>
        <p:spPr bwMode="auto">
          <a:xfrm>
            <a:off x="184362" y="1882724"/>
            <a:ext cx="84226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altLang="en-US" sz="2000" b="1" dirty="0">
                <a:solidFill>
                  <a:schemeClr val="bg1"/>
                </a:solidFill>
                <a:latin typeface="Arial" panose="020B0604020202020204" pitchFamily="34" charset="0"/>
              </a:rPr>
              <a:t>The protection of user data and files is a key priority in our system. For user authentication, we employ JWTs (JSON Web Tokens), which ensure that only authorized users have access to sensitive information. Files are encrypted and can only be accessed by those with the appropriate permissions. SSL/TLS encryption is used to provide safe data flow between users and the server. The system also contains strong access control methods, which let file owners to specify specific rights (such as view, edit, or download) for each shared file. Regular security audits and data backups are carried out to prevent breaches and maintain file integrity. Using these measures, we provide a high level of security for both people and their files.</a:t>
            </a:r>
          </a:p>
        </p:txBody>
      </p:sp>
      <p:sp>
        <p:nvSpPr>
          <p:cNvPr id="10" name="Half Frame 9">
            <a:extLst>
              <a:ext uri="{FF2B5EF4-FFF2-40B4-BE49-F238E27FC236}">
                <a16:creationId xmlns:a16="http://schemas.microsoft.com/office/drawing/2014/main" id="{6B78ECD7-11F3-E032-7DA6-18157E51B17B}"/>
              </a:ext>
            </a:extLst>
          </p:cNvPr>
          <p:cNvSpPr/>
          <p:nvPr/>
        </p:nvSpPr>
        <p:spPr>
          <a:xfrm>
            <a:off x="9854448" y="460182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Half Frame 10">
            <a:extLst>
              <a:ext uri="{FF2B5EF4-FFF2-40B4-BE49-F238E27FC236}">
                <a16:creationId xmlns:a16="http://schemas.microsoft.com/office/drawing/2014/main" id="{479CA27E-D516-A44F-5AA0-6EA1351BB39D}"/>
              </a:ext>
            </a:extLst>
          </p:cNvPr>
          <p:cNvSpPr/>
          <p:nvPr/>
        </p:nvSpPr>
        <p:spPr>
          <a:xfrm rot="10800000">
            <a:off x="10656408" y="544950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id="{3C4EE6B7-DF75-3965-CCFB-AC14A21F2453}"/>
              </a:ext>
            </a:extLst>
          </p:cNvPr>
          <p:cNvSpPr/>
          <p:nvPr/>
        </p:nvSpPr>
        <p:spPr>
          <a:xfrm rot="5400000">
            <a:off x="10671648" y="4632306"/>
            <a:ext cx="720000" cy="720000"/>
          </a:xfrm>
          <a:prstGeom prst="halfFrame">
            <a:avLst>
              <a:gd name="adj1" fmla="val 26277"/>
              <a:gd name="adj2" fmla="val 23455"/>
            </a:avLst>
          </a:prstGeom>
          <a:solidFill>
            <a:srgbClr val="FFFFFF">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id="{C988A0EE-E03F-0E84-8B75-3B4E82DE98D1}"/>
              </a:ext>
            </a:extLst>
          </p:cNvPr>
          <p:cNvSpPr/>
          <p:nvPr/>
        </p:nvSpPr>
        <p:spPr>
          <a:xfrm rot="16200000">
            <a:off x="9823968" y="5434266"/>
            <a:ext cx="720000" cy="720000"/>
          </a:xfrm>
          <a:prstGeom prst="halfFrame">
            <a:avLst>
              <a:gd name="adj1" fmla="val 26277"/>
              <a:gd name="adj2" fmla="val 23455"/>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43150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1034</Words>
  <Application>Microsoft Office PowerPoint</Application>
  <PresentationFormat>Widescreen</PresentationFormat>
  <Paragraphs>45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tanishk kumar</dc:creator>
  <cp:lastModifiedBy>tanishk kumar</cp:lastModifiedBy>
  <cp:revision>1</cp:revision>
  <dcterms:created xsi:type="dcterms:W3CDTF">2025-04-29T13:41:35Z</dcterms:created>
  <dcterms:modified xsi:type="dcterms:W3CDTF">2025-04-30T05:15:30Z</dcterms:modified>
</cp:coreProperties>
</file>